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77" r:id="rId5"/>
  </p:sldMasterIdLst>
  <p:notesMasterIdLst>
    <p:notesMasterId r:id="rId24"/>
  </p:notesMasterIdLst>
  <p:sldIdLst>
    <p:sldId id="280" r:id="rId6"/>
    <p:sldId id="278" r:id="rId7"/>
    <p:sldId id="273" r:id="rId8"/>
    <p:sldId id="3860" r:id="rId9"/>
    <p:sldId id="762" r:id="rId10"/>
    <p:sldId id="3944" r:id="rId11"/>
    <p:sldId id="3945" r:id="rId12"/>
    <p:sldId id="3946" r:id="rId13"/>
    <p:sldId id="3950" r:id="rId14"/>
    <p:sldId id="3947" r:id="rId15"/>
    <p:sldId id="4002" r:id="rId16"/>
    <p:sldId id="3987" r:id="rId17"/>
    <p:sldId id="4003" r:id="rId18"/>
    <p:sldId id="3948" r:id="rId19"/>
    <p:sldId id="3949" r:id="rId20"/>
    <p:sldId id="3999" r:id="rId21"/>
    <p:sldId id="4000" r:id="rId22"/>
    <p:sldId id="271" r:id="rId23"/>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EE9347-3530-D6C2-5FC4-EACB252D8775}" name="Laura Pappas" initials="LP" userId="S::lpappas@readyzonehq.com::62b7941c-f7fc-4b0d-882b-7a4b32860943" providerId="AD"/>
  <p188:author id="{BFF8EFAB-8801-1A19-82A6-BBD48B272E0C}" name="Micaela Uriegas" initials="MU" userId="S::muriegas@readyzonehq.com::a08b801f-1f70-4727-bccd-82900e0f0bd4" providerId="AD"/>
  <p188:author id="{09B97AEB-16D5-F0AA-A766-B8A7EF73BD35}" name="Ken Fisher" initials="KF" userId="S::kfisher@readyzonehq.com::d7cd5e04-4c55-4c71-95c1-3204e4c68b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364561"/>
    <a:srgbClr val="FFFF00"/>
    <a:srgbClr val="26638C"/>
    <a:srgbClr val="F5F6F1"/>
    <a:srgbClr val="1F497D"/>
    <a:srgbClr val="5B9385"/>
    <a:srgbClr val="25292B"/>
    <a:srgbClr val="ACA7A1"/>
    <a:srgbClr val="001F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4CD751-AA80-4475-A1DE-2AF0D5308926}" v="3" dt="2024-06-13T20:34:45.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2205" autoAdjust="0"/>
  </p:normalViewPr>
  <p:slideViewPr>
    <p:cSldViewPr snapToGrid="0">
      <p:cViewPr varScale="1">
        <p:scale>
          <a:sx n="71" d="100"/>
          <a:sy n="71" d="100"/>
        </p:scale>
        <p:origin x="38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Matthews" userId="acfebbf1-c032-4537-98c2-9b60ced79687" providerId="ADAL" clId="{224CD751-AA80-4475-A1DE-2AF0D5308926}"/>
    <pc:docChg chg="custSel addSld delSld modSld">
      <pc:chgData name="Nick Matthews" userId="acfebbf1-c032-4537-98c2-9b60ced79687" providerId="ADAL" clId="{224CD751-AA80-4475-A1DE-2AF0D5308926}" dt="2024-06-13T20:38:52.758" v="445" actId="20577"/>
      <pc:docMkLst>
        <pc:docMk/>
      </pc:docMkLst>
      <pc:sldChg chg="del">
        <pc:chgData name="Nick Matthews" userId="acfebbf1-c032-4537-98c2-9b60ced79687" providerId="ADAL" clId="{224CD751-AA80-4475-A1DE-2AF0D5308926}" dt="2024-06-13T20:32:23.990" v="13" actId="47"/>
        <pc:sldMkLst>
          <pc:docMk/>
          <pc:sldMk cId="3246389090" sldId="276"/>
        </pc:sldMkLst>
      </pc:sldChg>
      <pc:sldChg chg="modSp mod">
        <pc:chgData name="Nick Matthews" userId="acfebbf1-c032-4537-98c2-9b60ced79687" providerId="ADAL" clId="{224CD751-AA80-4475-A1DE-2AF0D5308926}" dt="2024-06-13T20:37:33.677" v="246" actId="20577"/>
        <pc:sldMkLst>
          <pc:docMk/>
          <pc:sldMk cId="2177803857" sldId="278"/>
        </pc:sldMkLst>
        <pc:spChg chg="mod">
          <ac:chgData name="Nick Matthews" userId="acfebbf1-c032-4537-98c2-9b60ced79687" providerId="ADAL" clId="{224CD751-AA80-4475-A1DE-2AF0D5308926}" dt="2024-06-13T20:37:33.677" v="246" actId="20577"/>
          <ac:spMkLst>
            <pc:docMk/>
            <pc:sldMk cId="2177803857" sldId="278"/>
            <ac:spMk id="2" creationId="{A46140CD-D1F8-0F45-A038-1AAE82FD05C5}"/>
          </ac:spMkLst>
        </pc:spChg>
      </pc:sldChg>
      <pc:sldChg chg="modSp mod">
        <pc:chgData name="Nick Matthews" userId="acfebbf1-c032-4537-98c2-9b60ced79687" providerId="ADAL" clId="{224CD751-AA80-4475-A1DE-2AF0D5308926}" dt="2024-06-13T20:32:05.760" v="12" actId="6549"/>
        <pc:sldMkLst>
          <pc:docMk/>
          <pc:sldMk cId="4162620542" sldId="280"/>
        </pc:sldMkLst>
        <pc:spChg chg="mod">
          <ac:chgData name="Nick Matthews" userId="acfebbf1-c032-4537-98c2-9b60ced79687" providerId="ADAL" clId="{224CD751-AA80-4475-A1DE-2AF0D5308926}" dt="2024-06-13T20:32:05.760" v="12" actId="6549"/>
          <ac:spMkLst>
            <pc:docMk/>
            <pc:sldMk cId="4162620542" sldId="280"/>
            <ac:spMk id="2" creationId="{0101C2DD-1802-F5C6-3739-DB5FF9BDADE8}"/>
          </ac:spMkLst>
        </pc:spChg>
      </pc:sldChg>
      <pc:sldChg chg="del">
        <pc:chgData name="Nick Matthews" userId="acfebbf1-c032-4537-98c2-9b60ced79687" providerId="ADAL" clId="{224CD751-AA80-4475-A1DE-2AF0D5308926}" dt="2024-06-13T20:34:56.113" v="49" actId="47"/>
        <pc:sldMkLst>
          <pc:docMk/>
          <pc:sldMk cId="662843743" sldId="3876"/>
        </pc:sldMkLst>
      </pc:sldChg>
      <pc:sldChg chg="del">
        <pc:chgData name="Nick Matthews" userId="acfebbf1-c032-4537-98c2-9b60ced79687" providerId="ADAL" clId="{224CD751-AA80-4475-A1DE-2AF0D5308926}" dt="2024-06-13T20:34:56.113" v="49" actId="47"/>
        <pc:sldMkLst>
          <pc:docMk/>
          <pc:sldMk cId="2152859371" sldId="3877"/>
        </pc:sldMkLst>
      </pc:sldChg>
      <pc:sldChg chg="delCm">
        <pc:chgData name="Nick Matthews" userId="acfebbf1-c032-4537-98c2-9b60ced79687" providerId="ADAL" clId="{224CD751-AA80-4475-A1DE-2AF0D5308926}" dt="2024-06-13T20:35:15.583" v="53"/>
        <pc:sldMkLst>
          <pc:docMk/>
          <pc:sldMk cId="3746805756" sldId="3945"/>
        </pc:sldMkLst>
        <pc:extLst>
          <p:ext xmlns:p="http://schemas.openxmlformats.org/presentationml/2006/main" uri="{D6D511B9-2390-475A-947B-AFAB55BFBCF1}">
            <pc226:cmChg xmlns:pc226="http://schemas.microsoft.com/office/powerpoint/2022/06/main/command" chg="del">
              <pc226:chgData name="Nick Matthews" userId="acfebbf1-c032-4537-98c2-9b60ced79687" providerId="ADAL" clId="{224CD751-AA80-4475-A1DE-2AF0D5308926}" dt="2024-06-13T20:35:15.583" v="53"/>
              <pc2:cmMkLst xmlns:pc2="http://schemas.microsoft.com/office/powerpoint/2019/9/main/command">
                <pc:docMk/>
                <pc:sldMk cId="3746805756" sldId="3945"/>
                <pc2:cmMk id="{2E09225D-B852-4728-8797-CA6A7FA614F8}"/>
              </pc2:cmMkLst>
            </pc226:cmChg>
          </p:ext>
        </pc:extLst>
      </pc:sldChg>
      <pc:sldChg chg="delCm">
        <pc:chgData name="Nick Matthews" userId="acfebbf1-c032-4537-98c2-9b60ced79687" providerId="ADAL" clId="{224CD751-AA80-4475-A1DE-2AF0D5308926}" dt="2024-06-13T20:33:26.319" v="44"/>
        <pc:sldMkLst>
          <pc:docMk/>
          <pc:sldMk cId="4101264704" sldId="3946"/>
        </pc:sldMkLst>
        <pc:extLst>
          <p:ext xmlns:p="http://schemas.openxmlformats.org/presentationml/2006/main" uri="{D6D511B9-2390-475A-947B-AFAB55BFBCF1}">
            <pc226:cmChg xmlns:pc226="http://schemas.microsoft.com/office/powerpoint/2022/06/main/command" chg="del">
              <pc226:chgData name="Nick Matthews" userId="acfebbf1-c032-4537-98c2-9b60ced79687" providerId="ADAL" clId="{224CD751-AA80-4475-A1DE-2AF0D5308926}" dt="2024-06-13T20:33:26.319" v="44"/>
              <pc2:cmMkLst xmlns:pc2="http://schemas.microsoft.com/office/powerpoint/2019/9/main/command">
                <pc:docMk/>
                <pc:sldMk cId="4101264704" sldId="3946"/>
                <pc2:cmMk id="{662E9566-96B7-4B2B-8CF7-8A4C21C1B4A3}"/>
              </pc2:cmMkLst>
            </pc226:cmChg>
          </p:ext>
        </pc:extLst>
      </pc:sldChg>
      <pc:sldChg chg="delCm">
        <pc:chgData name="Nick Matthews" userId="acfebbf1-c032-4537-98c2-9b60ced79687" providerId="ADAL" clId="{224CD751-AA80-4475-A1DE-2AF0D5308926}" dt="2024-06-13T20:35:10.143" v="52"/>
        <pc:sldMkLst>
          <pc:docMk/>
          <pc:sldMk cId="3951341164" sldId="3947"/>
        </pc:sldMkLst>
        <pc:extLst>
          <p:ext xmlns:p="http://schemas.openxmlformats.org/presentationml/2006/main" uri="{D6D511B9-2390-475A-947B-AFAB55BFBCF1}">
            <pc226:cmChg xmlns:pc226="http://schemas.microsoft.com/office/powerpoint/2022/06/main/command" chg="del">
              <pc226:chgData name="Nick Matthews" userId="acfebbf1-c032-4537-98c2-9b60ced79687" providerId="ADAL" clId="{224CD751-AA80-4475-A1DE-2AF0D5308926}" dt="2024-06-13T20:35:10.143" v="52"/>
              <pc2:cmMkLst xmlns:pc2="http://schemas.microsoft.com/office/powerpoint/2019/9/main/command">
                <pc:docMk/>
                <pc:sldMk cId="3951341164" sldId="3947"/>
                <pc2:cmMk id="{45BDC8B2-692F-480C-AFE8-AE8291D65652}"/>
              </pc2:cmMkLst>
            </pc226:cmChg>
          </p:ext>
        </pc:extLst>
      </pc:sldChg>
      <pc:sldChg chg="delCm">
        <pc:chgData name="Nick Matthews" userId="acfebbf1-c032-4537-98c2-9b60ced79687" providerId="ADAL" clId="{224CD751-AA80-4475-A1DE-2AF0D5308926}" dt="2024-06-13T20:35:05.967" v="51"/>
        <pc:sldMkLst>
          <pc:docMk/>
          <pc:sldMk cId="502365913" sldId="3948"/>
        </pc:sldMkLst>
        <pc:extLst>
          <p:ext xmlns:p="http://schemas.openxmlformats.org/presentationml/2006/main" uri="{D6D511B9-2390-475A-947B-AFAB55BFBCF1}">
            <pc226:cmChg xmlns:pc226="http://schemas.microsoft.com/office/powerpoint/2022/06/main/command" chg="del">
              <pc226:chgData name="Nick Matthews" userId="acfebbf1-c032-4537-98c2-9b60ced79687" providerId="ADAL" clId="{224CD751-AA80-4475-A1DE-2AF0D5308926}" dt="2024-06-13T20:35:05.967" v="51"/>
              <pc2:cmMkLst xmlns:pc2="http://schemas.microsoft.com/office/powerpoint/2019/9/main/command">
                <pc:docMk/>
                <pc:sldMk cId="502365913" sldId="3948"/>
                <pc2:cmMk id="{B00C4D50-6699-41A3-9782-7E44EF14E005}"/>
              </pc2:cmMkLst>
            </pc226:cmChg>
          </p:ext>
        </pc:extLst>
      </pc:sldChg>
      <pc:sldChg chg="delCm">
        <pc:chgData name="Nick Matthews" userId="acfebbf1-c032-4537-98c2-9b60ced79687" providerId="ADAL" clId="{224CD751-AA80-4475-A1DE-2AF0D5308926}" dt="2024-06-13T20:35:02.089" v="50"/>
        <pc:sldMkLst>
          <pc:docMk/>
          <pc:sldMk cId="2618290676" sldId="3949"/>
        </pc:sldMkLst>
        <pc:extLst>
          <p:ext xmlns:p="http://schemas.openxmlformats.org/presentationml/2006/main" uri="{D6D511B9-2390-475A-947B-AFAB55BFBCF1}">
            <pc226:cmChg xmlns:pc226="http://schemas.microsoft.com/office/powerpoint/2022/06/main/command" chg="del">
              <pc226:chgData name="Nick Matthews" userId="acfebbf1-c032-4537-98c2-9b60ced79687" providerId="ADAL" clId="{224CD751-AA80-4475-A1DE-2AF0D5308926}" dt="2024-06-13T20:35:02.089" v="50"/>
              <pc2:cmMkLst xmlns:pc2="http://schemas.microsoft.com/office/powerpoint/2019/9/main/command">
                <pc:docMk/>
                <pc:sldMk cId="2618290676" sldId="3949"/>
                <pc2:cmMk id="{145B53C7-02F1-4801-93B5-F9D103396059}"/>
              </pc2:cmMkLst>
            </pc226:cmChg>
          </p:ext>
        </pc:extLst>
      </pc:sldChg>
      <pc:sldChg chg="addSp modSp new mod">
        <pc:chgData name="Nick Matthews" userId="acfebbf1-c032-4537-98c2-9b60ced79687" providerId="ADAL" clId="{224CD751-AA80-4475-A1DE-2AF0D5308926}" dt="2024-06-13T20:33:13.098" v="43"/>
        <pc:sldMkLst>
          <pc:docMk/>
          <pc:sldMk cId="1805196662" sldId="3950"/>
        </pc:sldMkLst>
        <pc:spChg chg="mod">
          <ac:chgData name="Nick Matthews" userId="acfebbf1-c032-4537-98c2-9b60ced79687" providerId="ADAL" clId="{224CD751-AA80-4475-A1DE-2AF0D5308926}" dt="2024-06-13T20:32:48.335" v="42" actId="20577"/>
          <ac:spMkLst>
            <pc:docMk/>
            <pc:sldMk cId="1805196662" sldId="3950"/>
            <ac:spMk id="2" creationId="{E1BBAA1C-2BD5-EB46-D90D-FFD69665CE70}"/>
          </ac:spMkLst>
        </pc:spChg>
        <pc:spChg chg="add mod">
          <ac:chgData name="Nick Matthews" userId="acfebbf1-c032-4537-98c2-9b60ced79687" providerId="ADAL" clId="{224CD751-AA80-4475-A1DE-2AF0D5308926}" dt="2024-06-13T20:33:13.098" v="43"/>
          <ac:spMkLst>
            <pc:docMk/>
            <pc:sldMk cId="1805196662" sldId="3950"/>
            <ac:spMk id="6" creationId="{0186B25F-2627-E106-C1E8-FC5A0D89BF7C}"/>
          </ac:spMkLst>
        </pc:spChg>
        <pc:picChg chg="add mod">
          <ac:chgData name="Nick Matthews" userId="acfebbf1-c032-4537-98c2-9b60ced79687" providerId="ADAL" clId="{224CD751-AA80-4475-A1DE-2AF0D5308926}" dt="2024-06-13T20:33:13.098" v="43"/>
          <ac:picMkLst>
            <pc:docMk/>
            <pc:sldMk cId="1805196662" sldId="3950"/>
            <ac:picMk id="7" creationId="{12E416FD-F70A-F9A9-6510-8DE9A9FE88F0}"/>
          </ac:picMkLst>
        </pc:picChg>
        <pc:picChg chg="add mod">
          <ac:chgData name="Nick Matthews" userId="acfebbf1-c032-4537-98c2-9b60ced79687" providerId="ADAL" clId="{224CD751-AA80-4475-A1DE-2AF0D5308926}" dt="2024-06-13T20:33:13.098" v="43"/>
          <ac:picMkLst>
            <pc:docMk/>
            <pc:sldMk cId="1805196662" sldId="3950"/>
            <ac:picMk id="8" creationId="{5FFC4735-0E15-4A5C-2329-F0684CFE4BF8}"/>
          </ac:picMkLst>
        </pc:picChg>
      </pc:sldChg>
      <pc:sldChg chg="delSp modSp add mod">
        <pc:chgData name="Nick Matthews" userId="acfebbf1-c032-4537-98c2-9b60ced79687" providerId="ADAL" clId="{224CD751-AA80-4475-A1DE-2AF0D5308926}" dt="2024-06-13T20:34:19.049" v="47" actId="207"/>
        <pc:sldMkLst>
          <pc:docMk/>
          <pc:sldMk cId="533914285" sldId="3987"/>
        </pc:sldMkLst>
        <pc:spChg chg="mod">
          <ac:chgData name="Nick Matthews" userId="acfebbf1-c032-4537-98c2-9b60ced79687" providerId="ADAL" clId="{224CD751-AA80-4475-A1DE-2AF0D5308926}" dt="2024-06-13T20:34:19.049" v="47" actId="207"/>
          <ac:spMkLst>
            <pc:docMk/>
            <pc:sldMk cId="533914285" sldId="3987"/>
            <ac:spMk id="2" creationId="{DBB58707-5A13-05AE-80A0-8B9B09F44DA7}"/>
          </ac:spMkLst>
        </pc:spChg>
        <pc:spChg chg="del">
          <ac:chgData name="Nick Matthews" userId="acfebbf1-c032-4537-98c2-9b60ced79687" providerId="ADAL" clId="{224CD751-AA80-4475-A1DE-2AF0D5308926}" dt="2024-06-13T20:34:12.704" v="46" actId="478"/>
          <ac:spMkLst>
            <pc:docMk/>
            <pc:sldMk cId="533914285" sldId="3987"/>
            <ac:spMk id="7" creationId="{E311A0BC-E1A0-F662-7691-8226B93BF5A5}"/>
          </ac:spMkLst>
        </pc:spChg>
      </pc:sldChg>
      <pc:sldChg chg="add">
        <pc:chgData name="Nick Matthews" userId="acfebbf1-c032-4537-98c2-9b60ced79687" providerId="ADAL" clId="{224CD751-AA80-4475-A1DE-2AF0D5308926}" dt="2024-06-13T20:34:45.128" v="48"/>
        <pc:sldMkLst>
          <pc:docMk/>
          <pc:sldMk cId="1547162015" sldId="3999"/>
        </pc:sldMkLst>
      </pc:sldChg>
      <pc:sldChg chg="add">
        <pc:chgData name="Nick Matthews" userId="acfebbf1-c032-4537-98c2-9b60ced79687" providerId="ADAL" clId="{224CD751-AA80-4475-A1DE-2AF0D5308926}" dt="2024-06-13T20:34:45.128" v="48"/>
        <pc:sldMkLst>
          <pc:docMk/>
          <pc:sldMk cId="1707865600" sldId="4000"/>
        </pc:sldMkLst>
      </pc:sldChg>
      <pc:sldChg chg="add">
        <pc:chgData name="Nick Matthews" userId="acfebbf1-c032-4537-98c2-9b60ced79687" providerId="ADAL" clId="{224CD751-AA80-4475-A1DE-2AF0D5308926}" dt="2024-06-13T20:34:08.911" v="45"/>
        <pc:sldMkLst>
          <pc:docMk/>
          <pc:sldMk cId="2188136229" sldId="4002"/>
        </pc:sldMkLst>
      </pc:sldChg>
      <pc:sldChg chg="addSp modSp new mod modClrScheme chgLayout">
        <pc:chgData name="Nick Matthews" userId="acfebbf1-c032-4537-98c2-9b60ced79687" providerId="ADAL" clId="{224CD751-AA80-4475-A1DE-2AF0D5308926}" dt="2024-06-13T20:38:52.758" v="445" actId="20577"/>
        <pc:sldMkLst>
          <pc:docMk/>
          <pc:sldMk cId="101328796" sldId="4003"/>
        </pc:sldMkLst>
        <pc:spChg chg="mod ord">
          <ac:chgData name="Nick Matthews" userId="acfebbf1-c032-4537-98c2-9b60ced79687" providerId="ADAL" clId="{224CD751-AA80-4475-A1DE-2AF0D5308926}" dt="2024-06-13T20:37:55.181" v="262" actId="700"/>
          <ac:spMkLst>
            <pc:docMk/>
            <pc:sldMk cId="101328796" sldId="4003"/>
            <ac:spMk id="2" creationId="{7B55F62A-091B-EF52-AFC5-70639559595C}"/>
          </ac:spMkLst>
        </pc:spChg>
        <pc:spChg chg="mod ord">
          <ac:chgData name="Nick Matthews" userId="acfebbf1-c032-4537-98c2-9b60ced79687" providerId="ADAL" clId="{224CD751-AA80-4475-A1DE-2AF0D5308926}" dt="2024-06-13T20:37:55.181" v="262" actId="700"/>
          <ac:spMkLst>
            <pc:docMk/>
            <pc:sldMk cId="101328796" sldId="4003"/>
            <ac:spMk id="3" creationId="{E589B264-1BF4-ADA6-B424-D08AA40532A7}"/>
          </ac:spMkLst>
        </pc:spChg>
        <pc:spChg chg="mod ord">
          <ac:chgData name="Nick Matthews" userId="acfebbf1-c032-4537-98c2-9b60ced79687" providerId="ADAL" clId="{224CD751-AA80-4475-A1DE-2AF0D5308926}" dt="2024-06-13T20:37:55.181" v="262" actId="700"/>
          <ac:spMkLst>
            <pc:docMk/>
            <pc:sldMk cId="101328796" sldId="4003"/>
            <ac:spMk id="4" creationId="{D558C6A5-804C-FD48-3FF6-81E5C47B438F}"/>
          </ac:spMkLst>
        </pc:spChg>
        <pc:spChg chg="mod ord">
          <ac:chgData name="Nick Matthews" userId="acfebbf1-c032-4537-98c2-9b60ced79687" providerId="ADAL" clId="{224CD751-AA80-4475-A1DE-2AF0D5308926}" dt="2024-06-13T20:37:55.181" v="262" actId="700"/>
          <ac:spMkLst>
            <pc:docMk/>
            <pc:sldMk cId="101328796" sldId="4003"/>
            <ac:spMk id="5" creationId="{25CEC424-FC95-B6CF-68D2-750A6B678EEF}"/>
          </ac:spMkLst>
        </pc:spChg>
        <pc:spChg chg="add mod ord">
          <ac:chgData name="Nick Matthews" userId="acfebbf1-c032-4537-98c2-9b60ced79687" providerId="ADAL" clId="{224CD751-AA80-4475-A1DE-2AF0D5308926}" dt="2024-06-13T20:38:52.758" v="445" actId="20577"/>
          <ac:spMkLst>
            <pc:docMk/>
            <pc:sldMk cId="101328796" sldId="4003"/>
            <ac:spMk id="6" creationId="{505A6B14-34DA-18FB-E7F5-9DEB45586E2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46112-5C16-46F5-A367-20913120BB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D1135D-7B51-4F32-B3A7-F549AC1E87B4}">
      <dgm:prSet phldrT="[Text]" custT="1"/>
      <dgm:spPr/>
      <dgm:t>
        <a:bodyPr/>
        <a:lstStyle/>
        <a:p>
          <a:pPr rtl="0"/>
          <a:r>
            <a:rPr lang="en-US" sz="2200">
              <a:latin typeface="+mn-lt"/>
              <a:cs typeface="Times"/>
            </a:rPr>
            <a:t>Develop Statewide Cybersecurity Strategy and Implementation Plan:</a:t>
          </a:r>
        </a:p>
      </dgm:t>
    </dgm:pt>
    <dgm:pt modelId="{9DD7EB54-FED5-4783-ABA8-45BA4CEC3790}" type="parTrans" cxnId="{19A44FCD-6504-4A4F-9402-869F9B49CB5A}">
      <dgm:prSet/>
      <dgm:spPr/>
      <dgm:t>
        <a:bodyPr/>
        <a:lstStyle/>
        <a:p>
          <a:endParaRPr lang="en-US" sz="2400">
            <a:latin typeface="+mn-lt"/>
            <a:cs typeface="Times" panose="02020603050405020304" pitchFamily="18" charset="0"/>
          </a:endParaRPr>
        </a:p>
      </dgm:t>
    </dgm:pt>
    <dgm:pt modelId="{24CB5F68-1836-4C81-B4A5-855CE0F60261}" type="sibTrans" cxnId="{19A44FCD-6504-4A4F-9402-869F9B49CB5A}">
      <dgm:prSet/>
      <dgm:spPr/>
      <dgm:t>
        <a:bodyPr/>
        <a:lstStyle/>
        <a:p>
          <a:endParaRPr lang="en-US" sz="2400">
            <a:latin typeface="+mn-lt"/>
            <a:cs typeface="Times" panose="02020603050405020304" pitchFamily="18" charset="0"/>
          </a:endParaRPr>
        </a:p>
      </dgm:t>
    </dgm:pt>
    <dgm:pt modelId="{5710CE3B-7E60-499D-A163-05EB73B620AD}">
      <dgm:prSet phldrT="[Text]" custT="1"/>
      <dgm:spPr/>
      <dgm:t>
        <a:bodyPr/>
        <a:lstStyle/>
        <a:p>
          <a:pPr>
            <a:spcBef>
              <a:spcPts val="600"/>
            </a:spcBef>
            <a:spcAft>
              <a:spcPts val="600"/>
            </a:spcAft>
          </a:pPr>
          <a:r>
            <a:rPr lang="en-US" sz="1800">
              <a:latin typeface="+mn-lt"/>
              <a:cs typeface="Times"/>
            </a:rPr>
            <a:t>Aligned with DHS guidance for the State and Local Cybersecurity Grant Program (SLCGP)</a:t>
          </a:r>
        </a:p>
      </dgm:t>
    </dgm:pt>
    <dgm:pt modelId="{8110FC20-D58A-4053-A236-216F6AFC291A}" type="parTrans" cxnId="{DE7489C2-9E7B-49F2-97F6-36AD8EE89C77}">
      <dgm:prSet/>
      <dgm:spPr/>
      <dgm:t>
        <a:bodyPr/>
        <a:lstStyle/>
        <a:p>
          <a:endParaRPr lang="en-US" sz="2400">
            <a:latin typeface="+mn-lt"/>
            <a:cs typeface="Times" panose="02020603050405020304" pitchFamily="18" charset="0"/>
          </a:endParaRPr>
        </a:p>
      </dgm:t>
    </dgm:pt>
    <dgm:pt modelId="{39560F78-DAA7-426E-A4FD-C203CD17564F}" type="sibTrans" cxnId="{DE7489C2-9E7B-49F2-97F6-36AD8EE89C77}">
      <dgm:prSet/>
      <dgm:spPr/>
      <dgm:t>
        <a:bodyPr/>
        <a:lstStyle/>
        <a:p>
          <a:endParaRPr lang="en-US" sz="2400">
            <a:latin typeface="+mn-lt"/>
            <a:cs typeface="Times" panose="02020603050405020304" pitchFamily="18" charset="0"/>
          </a:endParaRPr>
        </a:p>
      </dgm:t>
    </dgm:pt>
    <dgm:pt modelId="{4E3D08CC-D57C-4FF7-B117-065361CB5D92}">
      <dgm:prSet phldrT="[Text]" custT="1"/>
      <dgm:spPr/>
      <dgm:t>
        <a:bodyPr/>
        <a:lstStyle/>
        <a:p>
          <a:pPr>
            <a:spcBef>
              <a:spcPts val="600"/>
            </a:spcBef>
            <a:spcAft>
              <a:spcPts val="600"/>
            </a:spcAft>
          </a:pPr>
          <a:r>
            <a:rPr lang="en-US" sz="1800">
              <a:latin typeface="+mn-lt"/>
              <a:cs typeface="Times"/>
            </a:rPr>
            <a:t>Articulated multi-year vision for building and strengthening cybersecurity capabilities across the state</a:t>
          </a:r>
        </a:p>
      </dgm:t>
    </dgm:pt>
    <dgm:pt modelId="{0BB5077A-C329-427F-8832-2CD7E7678DCA}" type="parTrans" cxnId="{0AFF862C-48E3-4F20-B3F5-03488BF43201}">
      <dgm:prSet/>
      <dgm:spPr/>
      <dgm:t>
        <a:bodyPr/>
        <a:lstStyle/>
        <a:p>
          <a:endParaRPr lang="en-US"/>
        </a:p>
      </dgm:t>
    </dgm:pt>
    <dgm:pt modelId="{B925C571-DF68-4D9B-B76E-3F8BCD8B972B}" type="sibTrans" cxnId="{0AFF862C-48E3-4F20-B3F5-03488BF43201}">
      <dgm:prSet/>
      <dgm:spPr/>
      <dgm:t>
        <a:bodyPr/>
        <a:lstStyle/>
        <a:p>
          <a:endParaRPr lang="en-US"/>
        </a:p>
      </dgm:t>
    </dgm:pt>
    <dgm:pt modelId="{325AB784-7CFB-4F49-BA3D-684C6F533BCC}">
      <dgm:prSet phldrT="[Text]" custT="1"/>
      <dgm:spPr/>
      <dgm:t>
        <a:bodyPr/>
        <a:lstStyle/>
        <a:p>
          <a:pPr>
            <a:spcBef>
              <a:spcPts val="600"/>
            </a:spcBef>
            <a:spcAft>
              <a:spcPts val="600"/>
            </a:spcAft>
          </a:pPr>
          <a:r>
            <a:rPr lang="en-US" sz="1800">
              <a:latin typeface="+mn-lt"/>
              <a:cs typeface="Times"/>
            </a:rPr>
            <a:t>Proposed 16 cybersecurity projects for potential future SLCGP funding</a:t>
          </a:r>
        </a:p>
      </dgm:t>
    </dgm:pt>
    <dgm:pt modelId="{C6EC6983-1264-4336-9967-B037DE691AD0}" type="parTrans" cxnId="{3037260A-0F2B-4A84-B1A9-2C15CC5D60B7}">
      <dgm:prSet/>
      <dgm:spPr/>
      <dgm:t>
        <a:bodyPr/>
        <a:lstStyle/>
        <a:p>
          <a:endParaRPr lang="en-US"/>
        </a:p>
      </dgm:t>
    </dgm:pt>
    <dgm:pt modelId="{C4FFC899-877C-4BB8-9A82-60B940E40B1B}" type="sibTrans" cxnId="{3037260A-0F2B-4A84-B1A9-2C15CC5D60B7}">
      <dgm:prSet/>
      <dgm:spPr/>
      <dgm:t>
        <a:bodyPr/>
        <a:lstStyle/>
        <a:p>
          <a:endParaRPr lang="en-US"/>
        </a:p>
      </dgm:t>
    </dgm:pt>
    <dgm:pt modelId="{E863C5EC-4410-4FDD-9C1D-F8DCDBBFC2F1}">
      <dgm:prSet phldrT="[Text]" custT="1"/>
      <dgm:spPr/>
      <dgm:t>
        <a:bodyPr/>
        <a:lstStyle/>
        <a:p>
          <a:pPr>
            <a:spcBef>
              <a:spcPts val="600"/>
            </a:spcBef>
            <a:spcAft>
              <a:spcPts val="600"/>
            </a:spcAft>
          </a:pPr>
          <a:r>
            <a:rPr lang="en-US" sz="1800" dirty="0">
              <a:latin typeface="+mn-lt"/>
              <a:cs typeface="Times"/>
            </a:rPr>
            <a:t>Submitted prior to 29 September deadline; approved by DHS in October</a:t>
          </a:r>
        </a:p>
      </dgm:t>
    </dgm:pt>
    <dgm:pt modelId="{0329EB89-A6A8-485B-9EF2-93CC7595ED8A}" type="parTrans" cxnId="{E8DC4447-83C8-4056-9F4F-D09F523C7788}">
      <dgm:prSet/>
      <dgm:spPr/>
      <dgm:t>
        <a:bodyPr/>
        <a:lstStyle/>
        <a:p>
          <a:endParaRPr lang="en-US"/>
        </a:p>
      </dgm:t>
    </dgm:pt>
    <dgm:pt modelId="{D18FA35A-2C39-4561-9F60-A0BEE1714CF4}" type="sibTrans" cxnId="{E8DC4447-83C8-4056-9F4F-D09F523C7788}">
      <dgm:prSet/>
      <dgm:spPr/>
      <dgm:t>
        <a:bodyPr/>
        <a:lstStyle/>
        <a:p>
          <a:endParaRPr lang="en-US"/>
        </a:p>
      </dgm:t>
    </dgm:pt>
    <dgm:pt modelId="{17872FC8-483D-4157-8058-10C658813A2A}" type="pres">
      <dgm:prSet presAssocID="{B2246112-5C16-46F5-A367-20913120BBB7}" presName="linear" presStyleCnt="0">
        <dgm:presLayoutVars>
          <dgm:dir/>
          <dgm:animLvl val="lvl"/>
          <dgm:resizeHandles val="exact"/>
        </dgm:presLayoutVars>
      </dgm:prSet>
      <dgm:spPr/>
    </dgm:pt>
    <dgm:pt modelId="{E3547E67-3883-4427-AC63-91BCEB737B00}" type="pres">
      <dgm:prSet presAssocID="{B4D1135D-7B51-4F32-B3A7-F549AC1E87B4}" presName="parentLin" presStyleCnt="0"/>
      <dgm:spPr/>
    </dgm:pt>
    <dgm:pt modelId="{8F71F835-3AEA-4038-BB66-3AE05D7771CE}" type="pres">
      <dgm:prSet presAssocID="{B4D1135D-7B51-4F32-B3A7-F549AC1E87B4}" presName="parentLeftMargin" presStyleLbl="node1" presStyleIdx="0" presStyleCnt="1"/>
      <dgm:spPr/>
    </dgm:pt>
    <dgm:pt modelId="{93EC95A8-7128-42B6-A647-08E3549F09FF}" type="pres">
      <dgm:prSet presAssocID="{B4D1135D-7B51-4F32-B3A7-F549AC1E87B4}" presName="parentText" presStyleLbl="node1" presStyleIdx="0" presStyleCnt="1" custLinFactNeighborX="23952" custLinFactNeighborY="12835">
        <dgm:presLayoutVars>
          <dgm:chMax val="0"/>
          <dgm:bulletEnabled val="1"/>
        </dgm:presLayoutVars>
      </dgm:prSet>
      <dgm:spPr/>
    </dgm:pt>
    <dgm:pt modelId="{B21E0751-BD79-46DE-A52F-D15A22464E3C}" type="pres">
      <dgm:prSet presAssocID="{B4D1135D-7B51-4F32-B3A7-F549AC1E87B4}" presName="negativeSpace" presStyleCnt="0"/>
      <dgm:spPr/>
    </dgm:pt>
    <dgm:pt modelId="{5D1D4F30-9C57-48BF-A386-2181594D1DF8}" type="pres">
      <dgm:prSet presAssocID="{B4D1135D-7B51-4F32-B3A7-F549AC1E87B4}" presName="childText" presStyleLbl="conFgAcc1" presStyleIdx="0" presStyleCnt="1" custScaleX="85968" custScaleY="104456" custLinFactNeighborY="-3343">
        <dgm:presLayoutVars>
          <dgm:bulletEnabled val="1"/>
        </dgm:presLayoutVars>
      </dgm:prSet>
      <dgm:spPr/>
    </dgm:pt>
  </dgm:ptLst>
  <dgm:cxnLst>
    <dgm:cxn modelId="{3037260A-0F2B-4A84-B1A9-2C15CC5D60B7}" srcId="{B4D1135D-7B51-4F32-B3A7-F549AC1E87B4}" destId="{325AB784-7CFB-4F49-BA3D-684C6F533BCC}" srcOrd="2" destOrd="0" parTransId="{C6EC6983-1264-4336-9967-B037DE691AD0}" sibTransId="{C4FFC899-877C-4BB8-9A82-60B940E40B1B}"/>
    <dgm:cxn modelId="{F91C7121-57A3-493E-8878-17A72D7874E5}" type="presOf" srcId="{5710CE3B-7E60-499D-A163-05EB73B620AD}" destId="{5D1D4F30-9C57-48BF-A386-2181594D1DF8}" srcOrd="0" destOrd="0" presId="urn:microsoft.com/office/officeart/2005/8/layout/list1"/>
    <dgm:cxn modelId="{0AFF862C-48E3-4F20-B3F5-03488BF43201}" srcId="{B4D1135D-7B51-4F32-B3A7-F549AC1E87B4}" destId="{4E3D08CC-D57C-4FF7-B117-065361CB5D92}" srcOrd="1" destOrd="0" parTransId="{0BB5077A-C329-427F-8832-2CD7E7678DCA}" sibTransId="{B925C571-DF68-4D9B-B76E-3F8BCD8B972B}"/>
    <dgm:cxn modelId="{FB5AB05C-B052-4511-8CD3-FC8088923DBD}" type="presOf" srcId="{B4D1135D-7B51-4F32-B3A7-F549AC1E87B4}" destId="{93EC95A8-7128-42B6-A647-08E3549F09FF}" srcOrd="1" destOrd="0" presId="urn:microsoft.com/office/officeart/2005/8/layout/list1"/>
    <dgm:cxn modelId="{990D6E62-DAA2-42B8-B1C9-6B532230F72C}" type="presOf" srcId="{B4D1135D-7B51-4F32-B3A7-F549AC1E87B4}" destId="{8F71F835-3AEA-4038-BB66-3AE05D7771CE}" srcOrd="0" destOrd="0" presId="urn:microsoft.com/office/officeart/2005/8/layout/list1"/>
    <dgm:cxn modelId="{E8DC4447-83C8-4056-9F4F-D09F523C7788}" srcId="{B4D1135D-7B51-4F32-B3A7-F549AC1E87B4}" destId="{E863C5EC-4410-4FDD-9C1D-F8DCDBBFC2F1}" srcOrd="3" destOrd="0" parTransId="{0329EB89-A6A8-485B-9EF2-93CC7595ED8A}" sibTransId="{D18FA35A-2C39-4561-9F60-A0BEE1714CF4}"/>
    <dgm:cxn modelId="{EFC7A369-EEB5-4542-BAEA-500D0BCC17AB}" type="presOf" srcId="{4E3D08CC-D57C-4FF7-B117-065361CB5D92}" destId="{5D1D4F30-9C57-48BF-A386-2181594D1DF8}" srcOrd="0" destOrd="1" presId="urn:microsoft.com/office/officeart/2005/8/layout/list1"/>
    <dgm:cxn modelId="{6943364D-0D3C-47CD-90C0-82119DA399BA}" type="presOf" srcId="{E863C5EC-4410-4FDD-9C1D-F8DCDBBFC2F1}" destId="{5D1D4F30-9C57-48BF-A386-2181594D1DF8}" srcOrd="0" destOrd="3" presId="urn:microsoft.com/office/officeart/2005/8/layout/list1"/>
    <dgm:cxn modelId="{979B6F55-0FCE-4BEC-819D-F2C10CB4811B}" type="presOf" srcId="{325AB784-7CFB-4F49-BA3D-684C6F533BCC}" destId="{5D1D4F30-9C57-48BF-A386-2181594D1DF8}" srcOrd="0" destOrd="2" presId="urn:microsoft.com/office/officeart/2005/8/layout/list1"/>
    <dgm:cxn modelId="{DFD7EC84-54DE-4083-B431-C3C888165099}" type="presOf" srcId="{B2246112-5C16-46F5-A367-20913120BBB7}" destId="{17872FC8-483D-4157-8058-10C658813A2A}" srcOrd="0" destOrd="0" presId="urn:microsoft.com/office/officeart/2005/8/layout/list1"/>
    <dgm:cxn modelId="{DE7489C2-9E7B-49F2-97F6-36AD8EE89C77}" srcId="{B4D1135D-7B51-4F32-B3A7-F549AC1E87B4}" destId="{5710CE3B-7E60-499D-A163-05EB73B620AD}" srcOrd="0" destOrd="0" parTransId="{8110FC20-D58A-4053-A236-216F6AFC291A}" sibTransId="{39560F78-DAA7-426E-A4FD-C203CD17564F}"/>
    <dgm:cxn modelId="{19A44FCD-6504-4A4F-9402-869F9B49CB5A}" srcId="{B2246112-5C16-46F5-A367-20913120BBB7}" destId="{B4D1135D-7B51-4F32-B3A7-F549AC1E87B4}" srcOrd="0" destOrd="0" parTransId="{9DD7EB54-FED5-4783-ABA8-45BA4CEC3790}" sibTransId="{24CB5F68-1836-4C81-B4A5-855CE0F60261}"/>
    <dgm:cxn modelId="{204E91B8-DAF2-49FB-853F-47FA04D52886}" type="presParOf" srcId="{17872FC8-483D-4157-8058-10C658813A2A}" destId="{E3547E67-3883-4427-AC63-91BCEB737B00}" srcOrd="0" destOrd="0" presId="urn:microsoft.com/office/officeart/2005/8/layout/list1"/>
    <dgm:cxn modelId="{136858AD-73D3-4892-8975-D8AC3C36FAF8}" type="presParOf" srcId="{E3547E67-3883-4427-AC63-91BCEB737B00}" destId="{8F71F835-3AEA-4038-BB66-3AE05D7771CE}" srcOrd="0" destOrd="0" presId="urn:microsoft.com/office/officeart/2005/8/layout/list1"/>
    <dgm:cxn modelId="{ED87E7D8-D739-4DCE-A4C9-D19EAD204EEC}" type="presParOf" srcId="{E3547E67-3883-4427-AC63-91BCEB737B00}" destId="{93EC95A8-7128-42B6-A647-08E3549F09FF}" srcOrd="1" destOrd="0" presId="urn:microsoft.com/office/officeart/2005/8/layout/list1"/>
    <dgm:cxn modelId="{A09485E2-32D7-4BA8-9F92-238594E8BEF9}" type="presParOf" srcId="{17872FC8-483D-4157-8058-10C658813A2A}" destId="{B21E0751-BD79-46DE-A52F-D15A22464E3C}" srcOrd="1" destOrd="0" presId="urn:microsoft.com/office/officeart/2005/8/layout/list1"/>
    <dgm:cxn modelId="{34FCE3D7-D1EC-492A-9815-D56340E32D36}" type="presParOf" srcId="{17872FC8-483D-4157-8058-10C658813A2A}" destId="{5D1D4F30-9C57-48BF-A386-2181594D1D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246112-5C16-46F5-A367-20913120BBB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4D1135D-7B51-4F32-B3A7-F549AC1E87B4}">
      <dgm:prSet phldrT="[Text]"/>
      <dgm:spPr/>
      <dgm:t>
        <a:bodyPr/>
        <a:lstStyle/>
        <a:p>
          <a:pPr rtl="0"/>
          <a:r>
            <a:rPr lang="en-US"/>
            <a:t>Develop Subrecipient Cyber Incident Response Plans:</a:t>
          </a:r>
        </a:p>
      </dgm:t>
    </dgm:pt>
    <dgm:pt modelId="{9DD7EB54-FED5-4783-ABA8-45BA4CEC3790}" type="parTrans" cxnId="{19A44FCD-6504-4A4F-9402-869F9B49CB5A}">
      <dgm:prSet/>
      <dgm:spPr/>
      <dgm:t>
        <a:bodyPr/>
        <a:lstStyle/>
        <a:p>
          <a:endParaRPr lang="en-US"/>
        </a:p>
      </dgm:t>
    </dgm:pt>
    <dgm:pt modelId="{24CB5F68-1836-4C81-B4A5-855CE0F60261}" type="sibTrans" cxnId="{19A44FCD-6504-4A4F-9402-869F9B49CB5A}">
      <dgm:prSet/>
      <dgm:spPr/>
      <dgm:t>
        <a:bodyPr/>
        <a:lstStyle/>
        <a:p>
          <a:endParaRPr lang="en-US"/>
        </a:p>
      </dgm:t>
    </dgm:pt>
    <dgm:pt modelId="{5710CE3B-7E60-499D-A163-05EB73B620AD}">
      <dgm:prSet phldrT="[Text]"/>
      <dgm:spPr/>
      <dgm:t>
        <a:bodyPr/>
        <a:lstStyle/>
        <a:p>
          <a:r>
            <a:rPr lang="en-US"/>
            <a:t>Subrecipient Cyber Incident Response Plans: </a:t>
          </a:r>
        </a:p>
      </dgm:t>
    </dgm:pt>
    <dgm:pt modelId="{8110FC20-D58A-4053-A236-216F6AFC291A}" type="parTrans" cxnId="{DE7489C2-9E7B-49F2-97F6-36AD8EE89C77}">
      <dgm:prSet/>
      <dgm:spPr/>
      <dgm:t>
        <a:bodyPr/>
        <a:lstStyle/>
        <a:p>
          <a:endParaRPr lang="en-US"/>
        </a:p>
      </dgm:t>
    </dgm:pt>
    <dgm:pt modelId="{39560F78-DAA7-426E-A4FD-C203CD17564F}" type="sibTrans" cxnId="{DE7489C2-9E7B-49F2-97F6-36AD8EE89C77}">
      <dgm:prSet/>
      <dgm:spPr/>
      <dgm:t>
        <a:bodyPr/>
        <a:lstStyle/>
        <a:p>
          <a:endParaRPr lang="en-US"/>
        </a:p>
      </dgm:t>
    </dgm:pt>
    <dgm:pt modelId="{AD439A20-4295-4285-BBF4-60E844B5080B}">
      <dgm:prSet phldrT="[Text]"/>
      <dgm:spPr/>
      <dgm:t>
        <a:bodyPr/>
        <a:lstStyle/>
        <a:p>
          <a:r>
            <a:rPr lang="en-US"/>
            <a:t>Synchronize to the State Cyber Disruption Response Plan and model after the Office of Enterprise Technology Services Cyber Incident Response Plan</a:t>
          </a:r>
        </a:p>
      </dgm:t>
    </dgm:pt>
    <dgm:pt modelId="{ED790E6C-8B85-4A5D-BDB5-A69A233C2016}" type="parTrans" cxnId="{B39471B2-1504-432D-A75F-08B6C9D296C7}">
      <dgm:prSet/>
      <dgm:spPr/>
      <dgm:t>
        <a:bodyPr/>
        <a:lstStyle/>
        <a:p>
          <a:endParaRPr lang="en-US"/>
        </a:p>
      </dgm:t>
    </dgm:pt>
    <dgm:pt modelId="{B2F13368-F58F-4495-B6BC-179AF8BEF628}" type="sibTrans" cxnId="{B39471B2-1504-432D-A75F-08B6C9D296C7}">
      <dgm:prSet/>
      <dgm:spPr/>
      <dgm:t>
        <a:bodyPr/>
        <a:lstStyle/>
        <a:p>
          <a:endParaRPr lang="en-US"/>
        </a:p>
      </dgm:t>
    </dgm:pt>
    <dgm:pt modelId="{C1F99098-E1FE-4EDC-8BC0-9CF12DB970DE}">
      <dgm:prSet phldrT="[Text]"/>
      <dgm:spPr/>
      <dgm:t>
        <a:bodyPr/>
        <a:lstStyle/>
        <a:p>
          <a:r>
            <a:rPr lang="en-US"/>
            <a:t>Develop and implement field county/entity Cyber Incident Response Plan Exercises</a:t>
          </a:r>
        </a:p>
      </dgm:t>
    </dgm:pt>
    <dgm:pt modelId="{615DAC9F-2B02-4719-9525-3B8D653A79B0}" type="parTrans" cxnId="{AC84CD40-578F-44FE-800A-2B21C5F19F03}">
      <dgm:prSet/>
      <dgm:spPr/>
      <dgm:t>
        <a:bodyPr/>
        <a:lstStyle/>
        <a:p>
          <a:endParaRPr lang="en-US"/>
        </a:p>
      </dgm:t>
    </dgm:pt>
    <dgm:pt modelId="{C2F39C08-7F8A-4EA7-865A-B90FD79F2B33}" type="sibTrans" cxnId="{AC84CD40-578F-44FE-800A-2B21C5F19F03}">
      <dgm:prSet/>
      <dgm:spPr/>
      <dgm:t>
        <a:bodyPr/>
        <a:lstStyle/>
        <a:p>
          <a:endParaRPr lang="en-US"/>
        </a:p>
      </dgm:t>
    </dgm:pt>
    <dgm:pt modelId="{33B123AC-2629-40FC-A76C-0389721630EF}" type="pres">
      <dgm:prSet presAssocID="{B2246112-5C16-46F5-A367-20913120BBB7}" presName="Name0" presStyleCnt="0">
        <dgm:presLayoutVars>
          <dgm:dir/>
          <dgm:animLvl val="lvl"/>
          <dgm:resizeHandles val="exact"/>
        </dgm:presLayoutVars>
      </dgm:prSet>
      <dgm:spPr/>
    </dgm:pt>
    <dgm:pt modelId="{C9B716F7-5613-4D5F-8943-2003358C15D5}" type="pres">
      <dgm:prSet presAssocID="{B4D1135D-7B51-4F32-B3A7-F549AC1E87B4}" presName="composite" presStyleCnt="0"/>
      <dgm:spPr/>
    </dgm:pt>
    <dgm:pt modelId="{E6DC8468-6713-4698-8B7B-59A05DE484A3}" type="pres">
      <dgm:prSet presAssocID="{B4D1135D-7B51-4F32-B3A7-F549AC1E87B4}" presName="parTx" presStyleLbl="alignNode1" presStyleIdx="0" presStyleCnt="1">
        <dgm:presLayoutVars>
          <dgm:chMax val="0"/>
          <dgm:chPref val="0"/>
          <dgm:bulletEnabled val="1"/>
        </dgm:presLayoutVars>
      </dgm:prSet>
      <dgm:spPr/>
    </dgm:pt>
    <dgm:pt modelId="{B84C3A5F-491C-4BA8-92A2-24B9E9F421BF}" type="pres">
      <dgm:prSet presAssocID="{B4D1135D-7B51-4F32-B3A7-F549AC1E87B4}" presName="desTx" presStyleLbl="alignAccFollowNode1" presStyleIdx="0" presStyleCnt="1">
        <dgm:presLayoutVars>
          <dgm:bulletEnabled val="1"/>
        </dgm:presLayoutVars>
      </dgm:prSet>
      <dgm:spPr/>
    </dgm:pt>
  </dgm:ptLst>
  <dgm:cxnLst>
    <dgm:cxn modelId="{6E16813A-DCE2-4A23-9A3E-DAE86ED1C3C3}" type="presOf" srcId="{B2246112-5C16-46F5-A367-20913120BBB7}" destId="{33B123AC-2629-40FC-A76C-0389721630EF}" srcOrd="0" destOrd="0" presId="urn:microsoft.com/office/officeart/2005/8/layout/hList1"/>
    <dgm:cxn modelId="{AC84CD40-578F-44FE-800A-2B21C5F19F03}" srcId="{5710CE3B-7E60-499D-A163-05EB73B620AD}" destId="{C1F99098-E1FE-4EDC-8BC0-9CF12DB970DE}" srcOrd="1" destOrd="0" parTransId="{615DAC9F-2B02-4719-9525-3B8D653A79B0}" sibTransId="{C2F39C08-7F8A-4EA7-865A-B90FD79F2B33}"/>
    <dgm:cxn modelId="{C00DFA68-A55C-48C2-86FB-849340163238}" type="presOf" srcId="{B4D1135D-7B51-4F32-B3A7-F549AC1E87B4}" destId="{E6DC8468-6713-4698-8B7B-59A05DE484A3}" srcOrd="0" destOrd="0" presId="urn:microsoft.com/office/officeart/2005/8/layout/hList1"/>
    <dgm:cxn modelId="{B39471B2-1504-432D-A75F-08B6C9D296C7}" srcId="{5710CE3B-7E60-499D-A163-05EB73B620AD}" destId="{AD439A20-4295-4285-BBF4-60E844B5080B}" srcOrd="0" destOrd="0" parTransId="{ED790E6C-8B85-4A5D-BDB5-A69A233C2016}" sibTransId="{B2F13368-F58F-4495-B6BC-179AF8BEF628}"/>
    <dgm:cxn modelId="{DE7489C2-9E7B-49F2-97F6-36AD8EE89C77}" srcId="{B4D1135D-7B51-4F32-B3A7-F549AC1E87B4}" destId="{5710CE3B-7E60-499D-A163-05EB73B620AD}" srcOrd="0" destOrd="0" parTransId="{8110FC20-D58A-4053-A236-216F6AFC291A}" sibTransId="{39560F78-DAA7-426E-A4FD-C203CD17564F}"/>
    <dgm:cxn modelId="{19A44FCD-6504-4A4F-9402-869F9B49CB5A}" srcId="{B2246112-5C16-46F5-A367-20913120BBB7}" destId="{B4D1135D-7B51-4F32-B3A7-F549AC1E87B4}" srcOrd="0" destOrd="0" parTransId="{9DD7EB54-FED5-4783-ABA8-45BA4CEC3790}" sibTransId="{24CB5F68-1836-4C81-B4A5-855CE0F60261}"/>
    <dgm:cxn modelId="{5C9B68E3-CA4B-48EB-98C8-2D512D409807}" type="presOf" srcId="{C1F99098-E1FE-4EDC-8BC0-9CF12DB970DE}" destId="{B84C3A5F-491C-4BA8-92A2-24B9E9F421BF}" srcOrd="0" destOrd="2" presId="urn:microsoft.com/office/officeart/2005/8/layout/hList1"/>
    <dgm:cxn modelId="{0864BAF7-D211-45E5-A059-25B1A1B695D5}" type="presOf" srcId="{5710CE3B-7E60-499D-A163-05EB73B620AD}" destId="{B84C3A5F-491C-4BA8-92A2-24B9E9F421BF}" srcOrd="0" destOrd="0" presId="urn:microsoft.com/office/officeart/2005/8/layout/hList1"/>
    <dgm:cxn modelId="{8502F5FB-EF4F-409F-AB2E-A84A03D429EA}" type="presOf" srcId="{AD439A20-4295-4285-BBF4-60E844B5080B}" destId="{B84C3A5F-491C-4BA8-92A2-24B9E9F421BF}" srcOrd="0" destOrd="1" presId="urn:microsoft.com/office/officeart/2005/8/layout/hList1"/>
    <dgm:cxn modelId="{FB5A3E17-C2D3-4540-A882-73A580D93B03}" type="presParOf" srcId="{33B123AC-2629-40FC-A76C-0389721630EF}" destId="{C9B716F7-5613-4D5F-8943-2003358C15D5}" srcOrd="0" destOrd="0" presId="urn:microsoft.com/office/officeart/2005/8/layout/hList1"/>
    <dgm:cxn modelId="{51DA8BA4-E5E1-41CD-9C34-ED91B6C461F5}" type="presParOf" srcId="{C9B716F7-5613-4D5F-8943-2003358C15D5}" destId="{E6DC8468-6713-4698-8B7B-59A05DE484A3}" srcOrd="0" destOrd="0" presId="urn:microsoft.com/office/officeart/2005/8/layout/hList1"/>
    <dgm:cxn modelId="{C9BF7C34-34CA-4640-90B1-44863783DED6}" type="presParOf" srcId="{C9B716F7-5613-4D5F-8943-2003358C15D5}" destId="{B84C3A5F-491C-4BA8-92A2-24B9E9F421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246112-5C16-46F5-A367-20913120BB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4D1135D-7B51-4F32-B3A7-F549AC1E87B4}">
      <dgm:prSet phldrT="[Text]" custT="1"/>
      <dgm:spPr/>
      <dgm:t>
        <a:bodyPr/>
        <a:lstStyle/>
        <a:p>
          <a:pPr rtl="0"/>
          <a:r>
            <a:rPr lang="en-US" sz="2200">
              <a:latin typeface="+mn-lt"/>
              <a:cs typeface="Times"/>
            </a:rPr>
            <a:t>Develop Statewide Cyber Workforce Development Strategy and County/Entity Level Implementation Plans:</a:t>
          </a:r>
        </a:p>
      </dgm:t>
    </dgm:pt>
    <dgm:pt modelId="{9DD7EB54-FED5-4783-ABA8-45BA4CEC3790}" type="parTrans" cxnId="{19A44FCD-6504-4A4F-9402-869F9B49CB5A}">
      <dgm:prSet/>
      <dgm:spPr/>
      <dgm:t>
        <a:bodyPr/>
        <a:lstStyle/>
        <a:p>
          <a:endParaRPr lang="en-US" sz="2400">
            <a:latin typeface="+mn-lt"/>
            <a:cs typeface="Times" panose="02020603050405020304" pitchFamily="18" charset="0"/>
          </a:endParaRPr>
        </a:p>
      </dgm:t>
    </dgm:pt>
    <dgm:pt modelId="{24CB5F68-1836-4C81-B4A5-855CE0F60261}" type="sibTrans" cxnId="{19A44FCD-6504-4A4F-9402-869F9B49CB5A}">
      <dgm:prSet/>
      <dgm:spPr/>
      <dgm:t>
        <a:bodyPr/>
        <a:lstStyle/>
        <a:p>
          <a:endParaRPr lang="en-US" sz="2400">
            <a:latin typeface="+mn-lt"/>
            <a:cs typeface="Times" panose="02020603050405020304" pitchFamily="18" charset="0"/>
          </a:endParaRPr>
        </a:p>
      </dgm:t>
    </dgm:pt>
    <dgm:pt modelId="{5710CE3B-7E60-499D-A163-05EB73B620AD}">
      <dgm:prSet phldrT="[Text]" custT="1"/>
      <dgm:spPr/>
      <dgm:t>
        <a:bodyPr/>
        <a:lstStyle/>
        <a:p>
          <a:pPr>
            <a:spcBef>
              <a:spcPts val="600"/>
            </a:spcBef>
            <a:spcAft>
              <a:spcPts val="600"/>
            </a:spcAft>
          </a:pPr>
          <a:r>
            <a:rPr lang="en-US" sz="1800">
              <a:latin typeface="+mn-lt"/>
              <a:cs typeface="Times"/>
            </a:rPr>
            <a:t>Establish continuous testing, evaluation, and structured assessments approach</a:t>
          </a:r>
        </a:p>
      </dgm:t>
    </dgm:pt>
    <dgm:pt modelId="{8110FC20-D58A-4053-A236-216F6AFC291A}" type="parTrans" cxnId="{DE7489C2-9E7B-49F2-97F6-36AD8EE89C77}">
      <dgm:prSet/>
      <dgm:spPr/>
      <dgm:t>
        <a:bodyPr/>
        <a:lstStyle/>
        <a:p>
          <a:endParaRPr lang="en-US" sz="2400">
            <a:latin typeface="+mn-lt"/>
            <a:cs typeface="Times" panose="02020603050405020304" pitchFamily="18" charset="0"/>
          </a:endParaRPr>
        </a:p>
      </dgm:t>
    </dgm:pt>
    <dgm:pt modelId="{39560F78-DAA7-426E-A4FD-C203CD17564F}" type="sibTrans" cxnId="{DE7489C2-9E7B-49F2-97F6-36AD8EE89C77}">
      <dgm:prSet/>
      <dgm:spPr/>
      <dgm:t>
        <a:bodyPr/>
        <a:lstStyle/>
        <a:p>
          <a:endParaRPr lang="en-US" sz="2400">
            <a:latin typeface="+mn-lt"/>
            <a:cs typeface="Times" panose="02020603050405020304" pitchFamily="18" charset="0"/>
          </a:endParaRPr>
        </a:p>
      </dgm:t>
    </dgm:pt>
    <dgm:pt modelId="{9BB2985C-2241-47E7-A2A2-EBCF0385C53B}">
      <dgm:prSet custT="1"/>
      <dgm:spPr/>
      <dgm:t>
        <a:bodyPr/>
        <a:lstStyle/>
        <a:p>
          <a:pPr>
            <a:spcBef>
              <a:spcPts val="600"/>
            </a:spcBef>
            <a:spcAft>
              <a:spcPts val="600"/>
            </a:spcAft>
          </a:pPr>
          <a:r>
            <a:rPr lang="en-US" sz="1800">
              <a:latin typeface="+mn-lt"/>
              <a:cs typeface="Times"/>
            </a:rPr>
            <a:t>Define data gathering schema and metrics</a:t>
          </a:r>
        </a:p>
      </dgm:t>
    </dgm:pt>
    <dgm:pt modelId="{FE86512B-463D-4DC5-8432-BEA2B9E08386}" type="parTrans" cxnId="{FAE07EDD-BAF5-4BA0-8EF3-CDC6222FA199}">
      <dgm:prSet/>
      <dgm:spPr/>
      <dgm:t>
        <a:bodyPr/>
        <a:lstStyle/>
        <a:p>
          <a:endParaRPr lang="en-US"/>
        </a:p>
      </dgm:t>
    </dgm:pt>
    <dgm:pt modelId="{2CDDA3AA-6447-4C4D-A53F-BD5B98FD3F4E}" type="sibTrans" cxnId="{FAE07EDD-BAF5-4BA0-8EF3-CDC6222FA199}">
      <dgm:prSet/>
      <dgm:spPr/>
      <dgm:t>
        <a:bodyPr/>
        <a:lstStyle/>
        <a:p>
          <a:endParaRPr lang="en-US"/>
        </a:p>
      </dgm:t>
    </dgm:pt>
    <dgm:pt modelId="{B2DBCED0-45AB-4E15-BCA6-AAABB75C62FB}">
      <dgm:prSet custT="1"/>
      <dgm:spPr/>
      <dgm:t>
        <a:bodyPr/>
        <a:lstStyle/>
        <a:p>
          <a:pPr>
            <a:spcBef>
              <a:spcPts val="600"/>
            </a:spcBef>
            <a:spcAft>
              <a:spcPts val="600"/>
            </a:spcAft>
          </a:pPr>
          <a:endParaRPr lang="en-US" sz="1800">
            <a:latin typeface="+mn-lt"/>
            <a:cs typeface="Times"/>
          </a:endParaRPr>
        </a:p>
      </dgm:t>
    </dgm:pt>
    <dgm:pt modelId="{6BD3AE61-30A7-4DE7-BB15-1DA130F95367}" type="parTrans" cxnId="{8369CCD2-CBD1-430D-A1B9-1523952467E6}">
      <dgm:prSet/>
      <dgm:spPr/>
      <dgm:t>
        <a:bodyPr/>
        <a:lstStyle/>
        <a:p>
          <a:endParaRPr lang="en-US"/>
        </a:p>
      </dgm:t>
    </dgm:pt>
    <dgm:pt modelId="{4EA150D9-C286-45C9-BE50-D70456C8BD52}" type="sibTrans" cxnId="{8369CCD2-CBD1-430D-A1B9-1523952467E6}">
      <dgm:prSet/>
      <dgm:spPr/>
      <dgm:t>
        <a:bodyPr/>
        <a:lstStyle/>
        <a:p>
          <a:endParaRPr lang="en-US"/>
        </a:p>
      </dgm:t>
    </dgm:pt>
    <dgm:pt modelId="{989F0299-D1E5-4902-8708-207682AD379C}">
      <dgm:prSet custT="1"/>
      <dgm:spPr/>
      <dgm:t>
        <a:bodyPr/>
        <a:lstStyle/>
        <a:p>
          <a:pPr>
            <a:spcBef>
              <a:spcPts val="600"/>
            </a:spcBef>
            <a:spcAft>
              <a:spcPts val="600"/>
            </a:spcAft>
          </a:pPr>
          <a:r>
            <a:rPr lang="en-US" sz="1800">
              <a:latin typeface="+mn-lt"/>
              <a:cs typeface="Times"/>
            </a:rPr>
            <a:t>Establish strategic relationships with ongoing Hawaii workforce efforts</a:t>
          </a:r>
        </a:p>
      </dgm:t>
    </dgm:pt>
    <dgm:pt modelId="{82ABF04D-3FED-46AB-9601-C92F96A84ED7}" type="parTrans" cxnId="{14DF6061-2DDC-41E8-AB13-4E127F5C905A}">
      <dgm:prSet/>
      <dgm:spPr/>
      <dgm:t>
        <a:bodyPr/>
        <a:lstStyle/>
        <a:p>
          <a:endParaRPr lang="en-US"/>
        </a:p>
      </dgm:t>
    </dgm:pt>
    <dgm:pt modelId="{254AC9F7-3917-46FC-BBF8-E97EA088285B}" type="sibTrans" cxnId="{14DF6061-2DDC-41E8-AB13-4E127F5C905A}">
      <dgm:prSet/>
      <dgm:spPr/>
      <dgm:t>
        <a:bodyPr/>
        <a:lstStyle/>
        <a:p>
          <a:endParaRPr lang="en-US"/>
        </a:p>
      </dgm:t>
    </dgm:pt>
    <dgm:pt modelId="{17872FC8-483D-4157-8058-10C658813A2A}" type="pres">
      <dgm:prSet presAssocID="{B2246112-5C16-46F5-A367-20913120BBB7}" presName="linear" presStyleCnt="0">
        <dgm:presLayoutVars>
          <dgm:dir/>
          <dgm:animLvl val="lvl"/>
          <dgm:resizeHandles val="exact"/>
        </dgm:presLayoutVars>
      </dgm:prSet>
      <dgm:spPr/>
    </dgm:pt>
    <dgm:pt modelId="{E3547E67-3883-4427-AC63-91BCEB737B00}" type="pres">
      <dgm:prSet presAssocID="{B4D1135D-7B51-4F32-B3A7-F549AC1E87B4}" presName="parentLin" presStyleCnt="0"/>
      <dgm:spPr/>
    </dgm:pt>
    <dgm:pt modelId="{8F71F835-3AEA-4038-BB66-3AE05D7771CE}" type="pres">
      <dgm:prSet presAssocID="{B4D1135D-7B51-4F32-B3A7-F549AC1E87B4}" presName="parentLeftMargin" presStyleLbl="node1" presStyleIdx="0" presStyleCnt="1"/>
      <dgm:spPr/>
    </dgm:pt>
    <dgm:pt modelId="{93EC95A8-7128-42B6-A647-08E3549F09FF}" type="pres">
      <dgm:prSet presAssocID="{B4D1135D-7B51-4F32-B3A7-F549AC1E87B4}" presName="parentText" presStyleLbl="node1" presStyleIdx="0" presStyleCnt="1" custLinFactNeighborX="23952" custLinFactNeighborY="12835">
        <dgm:presLayoutVars>
          <dgm:chMax val="0"/>
          <dgm:bulletEnabled val="1"/>
        </dgm:presLayoutVars>
      </dgm:prSet>
      <dgm:spPr/>
    </dgm:pt>
    <dgm:pt modelId="{B21E0751-BD79-46DE-A52F-D15A22464E3C}" type="pres">
      <dgm:prSet presAssocID="{B4D1135D-7B51-4F32-B3A7-F549AC1E87B4}" presName="negativeSpace" presStyleCnt="0"/>
      <dgm:spPr/>
    </dgm:pt>
    <dgm:pt modelId="{5D1D4F30-9C57-48BF-A386-2181594D1DF8}" type="pres">
      <dgm:prSet presAssocID="{B4D1135D-7B51-4F32-B3A7-F549AC1E87B4}" presName="childText" presStyleLbl="conFgAcc1" presStyleIdx="0" presStyleCnt="1" custScaleX="85968" custLinFactNeighborY="-3343">
        <dgm:presLayoutVars>
          <dgm:bulletEnabled val="1"/>
        </dgm:presLayoutVars>
      </dgm:prSet>
      <dgm:spPr/>
    </dgm:pt>
  </dgm:ptLst>
  <dgm:cxnLst>
    <dgm:cxn modelId="{F91C7121-57A3-493E-8878-17A72D7874E5}" type="presOf" srcId="{5710CE3B-7E60-499D-A163-05EB73B620AD}" destId="{5D1D4F30-9C57-48BF-A386-2181594D1DF8}" srcOrd="0" destOrd="0" presId="urn:microsoft.com/office/officeart/2005/8/layout/list1"/>
    <dgm:cxn modelId="{473E2F34-7C46-4ABB-96EC-C38F63B6BFA9}" type="presOf" srcId="{9BB2985C-2241-47E7-A2A2-EBCF0385C53B}" destId="{5D1D4F30-9C57-48BF-A386-2181594D1DF8}" srcOrd="0" destOrd="1" presId="urn:microsoft.com/office/officeart/2005/8/layout/list1"/>
    <dgm:cxn modelId="{FB5AB05C-B052-4511-8CD3-FC8088923DBD}" type="presOf" srcId="{B4D1135D-7B51-4F32-B3A7-F549AC1E87B4}" destId="{93EC95A8-7128-42B6-A647-08E3549F09FF}" srcOrd="1" destOrd="0" presId="urn:microsoft.com/office/officeart/2005/8/layout/list1"/>
    <dgm:cxn modelId="{14DF6061-2DDC-41E8-AB13-4E127F5C905A}" srcId="{B4D1135D-7B51-4F32-B3A7-F549AC1E87B4}" destId="{989F0299-D1E5-4902-8708-207682AD379C}" srcOrd="2" destOrd="0" parTransId="{82ABF04D-3FED-46AB-9601-C92F96A84ED7}" sibTransId="{254AC9F7-3917-46FC-BBF8-E97EA088285B}"/>
    <dgm:cxn modelId="{990D6E62-DAA2-42B8-B1C9-6B532230F72C}" type="presOf" srcId="{B4D1135D-7B51-4F32-B3A7-F549AC1E87B4}" destId="{8F71F835-3AEA-4038-BB66-3AE05D7771CE}" srcOrd="0" destOrd="0" presId="urn:microsoft.com/office/officeart/2005/8/layout/list1"/>
    <dgm:cxn modelId="{DFD7EC84-54DE-4083-B431-C3C888165099}" type="presOf" srcId="{B2246112-5C16-46F5-A367-20913120BBB7}" destId="{17872FC8-483D-4157-8058-10C658813A2A}" srcOrd="0" destOrd="0" presId="urn:microsoft.com/office/officeart/2005/8/layout/list1"/>
    <dgm:cxn modelId="{DE7489C2-9E7B-49F2-97F6-36AD8EE89C77}" srcId="{B4D1135D-7B51-4F32-B3A7-F549AC1E87B4}" destId="{5710CE3B-7E60-499D-A163-05EB73B620AD}" srcOrd="0" destOrd="0" parTransId="{8110FC20-D58A-4053-A236-216F6AFC291A}" sibTransId="{39560F78-DAA7-426E-A4FD-C203CD17564F}"/>
    <dgm:cxn modelId="{4F0A08CA-3462-498F-AFFA-F430E8E0A30E}" type="presOf" srcId="{B2DBCED0-45AB-4E15-BCA6-AAABB75C62FB}" destId="{5D1D4F30-9C57-48BF-A386-2181594D1DF8}" srcOrd="0" destOrd="3" presId="urn:microsoft.com/office/officeart/2005/8/layout/list1"/>
    <dgm:cxn modelId="{19A44FCD-6504-4A4F-9402-869F9B49CB5A}" srcId="{B2246112-5C16-46F5-A367-20913120BBB7}" destId="{B4D1135D-7B51-4F32-B3A7-F549AC1E87B4}" srcOrd="0" destOrd="0" parTransId="{9DD7EB54-FED5-4783-ABA8-45BA4CEC3790}" sibTransId="{24CB5F68-1836-4C81-B4A5-855CE0F60261}"/>
    <dgm:cxn modelId="{4BA6B0D2-B6CE-45D2-874C-29B7C861C6C2}" type="presOf" srcId="{989F0299-D1E5-4902-8708-207682AD379C}" destId="{5D1D4F30-9C57-48BF-A386-2181594D1DF8}" srcOrd="0" destOrd="2" presId="urn:microsoft.com/office/officeart/2005/8/layout/list1"/>
    <dgm:cxn modelId="{8369CCD2-CBD1-430D-A1B9-1523952467E6}" srcId="{B4D1135D-7B51-4F32-B3A7-F549AC1E87B4}" destId="{B2DBCED0-45AB-4E15-BCA6-AAABB75C62FB}" srcOrd="3" destOrd="0" parTransId="{6BD3AE61-30A7-4DE7-BB15-1DA130F95367}" sibTransId="{4EA150D9-C286-45C9-BE50-D70456C8BD52}"/>
    <dgm:cxn modelId="{FAE07EDD-BAF5-4BA0-8EF3-CDC6222FA199}" srcId="{B4D1135D-7B51-4F32-B3A7-F549AC1E87B4}" destId="{9BB2985C-2241-47E7-A2A2-EBCF0385C53B}" srcOrd="1" destOrd="0" parTransId="{FE86512B-463D-4DC5-8432-BEA2B9E08386}" sibTransId="{2CDDA3AA-6447-4C4D-A53F-BD5B98FD3F4E}"/>
    <dgm:cxn modelId="{204E91B8-DAF2-49FB-853F-47FA04D52886}" type="presParOf" srcId="{17872FC8-483D-4157-8058-10C658813A2A}" destId="{E3547E67-3883-4427-AC63-91BCEB737B00}" srcOrd="0" destOrd="0" presId="urn:microsoft.com/office/officeart/2005/8/layout/list1"/>
    <dgm:cxn modelId="{136858AD-73D3-4892-8975-D8AC3C36FAF8}" type="presParOf" srcId="{E3547E67-3883-4427-AC63-91BCEB737B00}" destId="{8F71F835-3AEA-4038-BB66-3AE05D7771CE}" srcOrd="0" destOrd="0" presId="urn:microsoft.com/office/officeart/2005/8/layout/list1"/>
    <dgm:cxn modelId="{ED87E7D8-D739-4DCE-A4C9-D19EAD204EEC}" type="presParOf" srcId="{E3547E67-3883-4427-AC63-91BCEB737B00}" destId="{93EC95A8-7128-42B6-A647-08E3549F09FF}" srcOrd="1" destOrd="0" presId="urn:microsoft.com/office/officeart/2005/8/layout/list1"/>
    <dgm:cxn modelId="{A09485E2-32D7-4BA8-9F92-238594E8BEF9}" type="presParOf" srcId="{17872FC8-483D-4157-8058-10C658813A2A}" destId="{B21E0751-BD79-46DE-A52F-D15A22464E3C}" srcOrd="1" destOrd="0" presId="urn:microsoft.com/office/officeart/2005/8/layout/list1"/>
    <dgm:cxn modelId="{34FCE3D7-D1EC-492A-9815-D56340E32D36}" type="presParOf" srcId="{17872FC8-483D-4157-8058-10C658813A2A}" destId="{5D1D4F30-9C57-48BF-A386-2181594D1DF8}"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4F30-9C57-48BF-A386-2181594D1DF8}">
      <dsp:nvSpPr>
        <dsp:cNvPr id="0" name=""/>
        <dsp:cNvSpPr/>
      </dsp:nvSpPr>
      <dsp:spPr>
        <a:xfrm>
          <a:off x="0" y="951739"/>
          <a:ext cx="8223465" cy="336933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2407" tIns="1249680" rIns="742407" bIns="128016" numCol="1" spcCol="1270" anchor="t" anchorCtr="0">
          <a:noAutofit/>
        </a:bodyPr>
        <a:lstStyle/>
        <a:p>
          <a:pPr marL="171450" lvl="1" indent="-171450" algn="l" defTabSz="800100">
            <a:lnSpc>
              <a:spcPct val="90000"/>
            </a:lnSpc>
            <a:spcBef>
              <a:spcPct val="0"/>
            </a:spcBef>
            <a:spcAft>
              <a:spcPts val="600"/>
            </a:spcAft>
            <a:buChar char="•"/>
          </a:pPr>
          <a:r>
            <a:rPr lang="en-US" sz="1800" kern="1200">
              <a:latin typeface="+mn-lt"/>
              <a:cs typeface="Times"/>
            </a:rPr>
            <a:t>Aligned with DHS guidance for the State and Local Cybersecurity Grant Program (SLCGP)</a:t>
          </a:r>
        </a:p>
        <a:p>
          <a:pPr marL="171450" lvl="1" indent="-171450" algn="l" defTabSz="800100">
            <a:lnSpc>
              <a:spcPct val="90000"/>
            </a:lnSpc>
            <a:spcBef>
              <a:spcPct val="0"/>
            </a:spcBef>
            <a:spcAft>
              <a:spcPts val="600"/>
            </a:spcAft>
            <a:buChar char="•"/>
          </a:pPr>
          <a:r>
            <a:rPr lang="en-US" sz="1800" kern="1200">
              <a:latin typeface="+mn-lt"/>
              <a:cs typeface="Times"/>
            </a:rPr>
            <a:t>Articulated multi-year vision for building and strengthening cybersecurity capabilities across the state</a:t>
          </a:r>
        </a:p>
        <a:p>
          <a:pPr marL="171450" lvl="1" indent="-171450" algn="l" defTabSz="800100">
            <a:lnSpc>
              <a:spcPct val="90000"/>
            </a:lnSpc>
            <a:spcBef>
              <a:spcPct val="0"/>
            </a:spcBef>
            <a:spcAft>
              <a:spcPts val="600"/>
            </a:spcAft>
            <a:buChar char="•"/>
          </a:pPr>
          <a:r>
            <a:rPr lang="en-US" sz="1800" kern="1200">
              <a:latin typeface="+mn-lt"/>
              <a:cs typeface="Times"/>
            </a:rPr>
            <a:t>Proposed 16 cybersecurity projects for potential future SLCGP funding</a:t>
          </a:r>
        </a:p>
        <a:p>
          <a:pPr marL="171450" lvl="1" indent="-171450" algn="l" defTabSz="800100">
            <a:lnSpc>
              <a:spcPct val="90000"/>
            </a:lnSpc>
            <a:spcBef>
              <a:spcPct val="0"/>
            </a:spcBef>
            <a:spcAft>
              <a:spcPts val="600"/>
            </a:spcAft>
            <a:buChar char="•"/>
          </a:pPr>
          <a:r>
            <a:rPr lang="en-US" sz="1800" kern="1200" dirty="0">
              <a:latin typeface="+mn-lt"/>
              <a:cs typeface="Times"/>
            </a:rPr>
            <a:t>Submitted prior to 29 September deadline; approved by DHS in October</a:t>
          </a:r>
        </a:p>
      </dsp:txBody>
      <dsp:txXfrm>
        <a:off x="0" y="951739"/>
        <a:ext cx="8223465" cy="3369332"/>
      </dsp:txXfrm>
    </dsp:sp>
    <dsp:sp modelId="{93EC95A8-7128-42B6-A647-08E3549F09FF}">
      <dsp:nvSpPr>
        <dsp:cNvPr id="0" name=""/>
        <dsp:cNvSpPr/>
      </dsp:nvSpPr>
      <dsp:spPr>
        <a:xfrm>
          <a:off x="592845" y="281167"/>
          <a:ext cx="6696009" cy="1889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093" tIns="0" rIns="253093" bIns="0" numCol="1" spcCol="1270" anchor="ctr" anchorCtr="0">
          <a:noAutofit/>
        </a:bodyPr>
        <a:lstStyle/>
        <a:p>
          <a:pPr marL="0" lvl="0" indent="0" algn="l" defTabSz="977900" rtl="0">
            <a:lnSpc>
              <a:spcPct val="90000"/>
            </a:lnSpc>
            <a:spcBef>
              <a:spcPct val="0"/>
            </a:spcBef>
            <a:spcAft>
              <a:spcPct val="35000"/>
            </a:spcAft>
            <a:buNone/>
          </a:pPr>
          <a:r>
            <a:rPr lang="en-US" sz="2200" kern="1200">
              <a:latin typeface="+mn-lt"/>
              <a:cs typeface="Times"/>
            </a:rPr>
            <a:t>Develop Statewide Cybersecurity Strategy and Implementation Plan:</a:t>
          </a:r>
        </a:p>
      </dsp:txBody>
      <dsp:txXfrm>
        <a:off x="685072" y="373394"/>
        <a:ext cx="6511555" cy="17048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C8468-6713-4698-8B7B-59A05DE484A3}">
      <dsp:nvSpPr>
        <dsp:cNvPr id="0" name=""/>
        <dsp:cNvSpPr/>
      </dsp:nvSpPr>
      <dsp:spPr>
        <a:xfrm>
          <a:off x="0" y="106822"/>
          <a:ext cx="7934208" cy="748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rtl="0">
            <a:lnSpc>
              <a:spcPct val="90000"/>
            </a:lnSpc>
            <a:spcBef>
              <a:spcPct val="0"/>
            </a:spcBef>
            <a:spcAft>
              <a:spcPct val="35000"/>
            </a:spcAft>
            <a:buNone/>
          </a:pPr>
          <a:r>
            <a:rPr lang="en-US" sz="2600" kern="1200"/>
            <a:t>Develop Subrecipient Cyber Incident Response Plans:</a:t>
          </a:r>
        </a:p>
      </dsp:txBody>
      <dsp:txXfrm>
        <a:off x="0" y="106822"/>
        <a:ext cx="7934208" cy="748800"/>
      </dsp:txXfrm>
    </dsp:sp>
    <dsp:sp modelId="{B84C3A5F-491C-4BA8-92A2-24B9E9F421BF}">
      <dsp:nvSpPr>
        <dsp:cNvPr id="0" name=""/>
        <dsp:cNvSpPr/>
      </dsp:nvSpPr>
      <dsp:spPr>
        <a:xfrm>
          <a:off x="0" y="855622"/>
          <a:ext cx="7934208" cy="27120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a:t>Subrecipient Cyber Incident Response Plans: </a:t>
          </a:r>
        </a:p>
        <a:p>
          <a:pPr marL="457200" lvl="2" indent="-228600" algn="l" defTabSz="1155700">
            <a:lnSpc>
              <a:spcPct val="90000"/>
            </a:lnSpc>
            <a:spcBef>
              <a:spcPct val="0"/>
            </a:spcBef>
            <a:spcAft>
              <a:spcPct val="15000"/>
            </a:spcAft>
            <a:buChar char="•"/>
          </a:pPr>
          <a:r>
            <a:rPr lang="en-US" sz="2600" kern="1200"/>
            <a:t>Synchronize to the State Cyber Disruption Response Plan and model after the Office of Enterprise Technology Services Cyber Incident Response Plan</a:t>
          </a:r>
        </a:p>
        <a:p>
          <a:pPr marL="457200" lvl="2" indent="-228600" algn="l" defTabSz="1155700">
            <a:lnSpc>
              <a:spcPct val="90000"/>
            </a:lnSpc>
            <a:spcBef>
              <a:spcPct val="0"/>
            </a:spcBef>
            <a:spcAft>
              <a:spcPct val="15000"/>
            </a:spcAft>
            <a:buChar char="•"/>
          </a:pPr>
          <a:r>
            <a:rPr lang="en-US" sz="2600" kern="1200"/>
            <a:t>Develop and implement field county/entity Cyber Incident Response Plan Exercises</a:t>
          </a:r>
        </a:p>
      </dsp:txBody>
      <dsp:txXfrm>
        <a:off x="0" y="855622"/>
        <a:ext cx="7934208" cy="2712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4F30-9C57-48BF-A386-2181594D1DF8}">
      <dsp:nvSpPr>
        <dsp:cNvPr id="0" name=""/>
        <dsp:cNvSpPr/>
      </dsp:nvSpPr>
      <dsp:spPr>
        <a:xfrm>
          <a:off x="0" y="1231076"/>
          <a:ext cx="5130782" cy="32248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63202" tIns="1353820" rIns="463202" bIns="128016" numCol="1" spcCol="1270" anchor="t" anchorCtr="0">
          <a:noAutofit/>
        </a:bodyPr>
        <a:lstStyle/>
        <a:p>
          <a:pPr marL="171450" lvl="1" indent="-171450" algn="l" defTabSz="800100">
            <a:lnSpc>
              <a:spcPct val="90000"/>
            </a:lnSpc>
            <a:spcBef>
              <a:spcPct val="0"/>
            </a:spcBef>
            <a:spcAft>
              <a:spcPts val="600"/>
            </a:spcAft>
            <a:buChar char="•"/>
          </a:pPr>
          <a:r>
            <a:rPr lang="en-US" sz="1800" kern="1200">
              <a:latin typeface="+mn-lt"/>
              <a:cs typeface="Times"/>
            </a:rPr>
            <a:t>Establish continuous testing, evaluation, and structured assessments approach</a:t>
          </a:r>
        </a:p>
        <a:p>
          <a:pPr marL="171450" lvl="1" indent="-171450" algn="l" defTabSz="800100">
            <a:lnSpc>
              <a:spcPct val="90000"/>
            </a:lnSpc>
            <a:spcBef>
              <a:spcPct val="0"/>
            </a:spcBef>
            <a:spcAft>
              <a:spcPts val="600"/>
            </a:spcAft>
            <a:buChar char="•"/>
          </a:pPr>
          <a:r>
            <a:rPr lang="en-US" sz="1800" kern="1200">
              <a:latin typeface="+mn-lt"/>
              <a:cs typeface="Times"/>
            </a:rPr>
            <a:t>Define data gathering schema and metrics</a:t>
          </a:r>
        </a:p>
        <a:p>
          <a:pPr marL="171450" lvl="1" indent="-171450" algn="l" defTabSz="800100">
            <a:lnSpc>
              <a:spcPct val="90000"/>
            </a:lnSpc>
            <a:spcBef>
              <a:spcPct val="0"/>
            </a:spcBef>
            <a:spcAft>
              <a:spcPts val="600"/>
            </a:spcAft>
            <a:buChar char="•"/>
          </a:pPr>
          <a:r>
            <a:rPr lang="en-US" sz="1800" kern="1200">
              <a:latin typeface="+mn-lt"/>
              <a:cs typeface="Times"/>
            </a:rPr>
            <a:t>Establish strategic relationships with ongoing Hawaii workforce efforts</a:t>
          </a:r>
        </a:p>
        <a:p>
          <a:pPr marL="171450" lvl="1" indent="-171450" algn="l" defTabSz="800100">
            <a:lnSpc>
              <a:spcPct val="90000"/>
            </a:lnSpc>
            <a:spcBef>
              <a:spcPct val="0"/>
            </a:spcBef>
            <a:spcAft>
              <a:spcPts val="600"/>
            </a:spcAft>
            <a:buChar char="•"/>
          </a:pPr>
          <a:endParaRPr lang="en-US" sz="1800" kern="1200">
            <a:latin typeface="+mn-lt"/>
            <a:cs typeface="Times"/>
          </a:endParaRPr>
        </a:p>
      </dsp:txBody>
      <dsp:txXfrm>
        <a:off x="0" y="1231076"/>
        <a:ext cx="5130782" cy="3224812"/>
      </dsp:txXfrm>
    </dsp:sp>
    <dsp:sp modelId="{93EC95A8-7128-42B6-A647-08E3549F09FF}">
      <dsp:nvSpPr>
        <dsp:cNvPr id="0" name=""/>
        <dsp:cNvSpPr/>
      </dsp:nvSpPr>
      <dsp:spPr>
        <a:xfrm>
          <a:off x="369888" y="550026"/>
          <a:ext cx="4177772" cy="1918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7910" tIns="0" rIns="157910" bIns="0" numCol="1" spcCol="1270" anchor="ctr" anchorCtr="0">
          <a:noAutofit/>
        </a:bodyPr>
        <a:lstStyle/>
        <a:p>
          <a:pPr marL="0" lvl="0" indent="0" algn="l" defTabSz="977900" rtl="0">
            <a:lnSpc>
              <a:spcPct val="90000"/>
            </a:lnSpc>
            <a:spcBef>
              <a:spcPct val="0"/>
            </a:spcBef>
            <a:spcAft>
              <a:spcPct val="35000"/>
            </a:spcAft>
            <a:buNone/>
          </a:pPr>
          <a:r>
            <a:rPr lang="en-US" sz="2200" kern="1200">
              <a:latin typeface="+mn-lt"/>
              <a:cs typeface="Times"/>
            </a:rPr>
            <a:t>Develop Statewide Cyber Workforce Development Strategy and County/Entity Level Implementation Plans:</a:t>
          </a:r>
        </a:p>
      </dsp:txBody>
      <dsp:txXfrm>
        <a:off x="463556" y="643694"/>
        <a:ext cx="3990436"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DE89FE-F27D-446A-B85F-CF40C109E3DE}" type="datetimeFigureOut">
              <a:rPr lang="id-ID" smtClean="0"/>
              <a:t>13/06/2024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56AF4-CBA9-4730-9A53-95ADFAD3396C}" type="slidenum">
              <a:rPr lang="id-ID" smtClean="0"/>
              <a:t>‹#›</a:t>
            </a:fld>
            <a:endParaRPr lang="id-ID"/>
          </a:p>
        </p:txBody>
      </p:sp>
    </p:spTree>
    <p:extLst>
      <p:ext uri="{BB962C8B-B14F-4D97-AF65-F5344CB8AC3E}">
        <p14:creationId xmlns:p14="http://schemas.microsoft.com/office/powerpoint/2010/main" val="3340752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(15 secs) </a:t>
            </a:r>
          </a:p>
          <a:p>
            <a:r>
              <a:rPr lang="en-US">
                <a:ea typeface="Calibri"/>
                <a:cs typeface="Calibri"/>
              </a:rPr>
              <a:t>We'll start off with some quick project background information</a:t>
            </a:r>
          </a:p>
        </p:txBody>
      </p:sp>
    </p:spTree>
    <p:extLst>
      <p:ext uri="{BB962C8B-B14F-4D97-AF65-F5344CB8AC3E}">
        <p14:creationId xmlns:p14="http://schemas.microsoft.com/office/powerpoint/2010/main" val="4265683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B56AF4-CBA9-4730-9A53-95ADFAD3396C}" type="slidenum">
              <a:rPr lang="id-ID" smtClean="0"/>
              <a:t>18</a:t>
            </a:fld>
            <a:endParaRPr lang="id-ID"/>
          </a:p>
        </p:txBody>
      </p:sp>
    </p:spTree>
    <p:extLst>
      <p:ext uri="{BB962C8B-B14F-4D97-AF65-F5344CB8AC3E}">
        <p14:creationId xmlns:p14="http://schemas.microsoft.com/office/powerpoint/2010/main" val="1693000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jon.shear.consultant@hawaii.gov" TargetMode="External"/><Relationship Id="rId7" Type="http://schemas.openxmlformats.org/officeDocument/2006/relationships/image" Target="../media/image9.svg"/><Relationship Id="rId2" Type="http://schemas.openxmlformats.org/officeDocument/2006/relationships/hyperlink" Target="mailto:jimmie.l.collins@Hawaii.gov" TargetMode="External"/><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hsfc@hawaii.gov" TargetMode="External"/><Relationship Id="rId2" Type="http://schemas.openxmlformats.org/officeDocument/2006/relationships/hyperlink" Target="mailto:Patricia.kickland@hawaii.gov" TargetMode="External"/><Relationship Id="rId1" Type="http://schemas.openxmlformats.org/officeDocument/2006/relationships/slideMaster" Target="../slideMasters/slideMaster2.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26638C"/>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D56ACE-0662-ED71-86B4-134B0DB3A5A9}"/>
              </a:ext>
            </a:extLst>
          </p:cNvPr>
          <p:cNvSpPr/>
          <p:nvPr userDrawn="1"/>
        </p:nvSpPr>
        <p:spPr>
          <a:xfrm>
            <a:off x="0" y="0"/>
            <a:ext cx="12192000" cy="1200717"/>
          </a:xfrm>
          <a:prstGeom prst="rect">
            <a:avLst/>
          </a:prstGeom>
          <a:solidFill>
            <a:srgbClr val="26638C"/>
          </a:solidFill>
          <a:ln>
            <a:solidFill>
              <a:srgbClr val="266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D2CE8D9-013D-9E25-43C9-60CDF52D4EA9}"/>
              </a:ext>
            </a:extLst>
          </p:cNvPr>
          <p:cNvSpPr>
            <a:spLocks noGrp="1"/>
          </p:cNvSpPr>
          <p:nvPr>
            <p:ph type="sldNum" sz="quarter" idx="10"/>
          </p:nvPr>
        </p:nvSpPr>
        <p:spPr/>
        <p:txBody>
          <a:bodyPr/>
          <a:lstStyle>
            <a:lvl1pPr>
              <a:defRPr>
                <a:solidFill>
                  <a:schemeClr val="bg1"/>
                </a:solidFill>
              </a:defRPr>
            </a:lvl1pPr>
          </a:lstStyle>
          <a:p>
            <a:fld id="{7EB18FBC-F55B-4E79-B5C7-46E309F80F32}" type="slidenum">
              <a:rPr lang="id-ID" smtClean="0"/>
              <a:pPr/>
              <a:t>‹#›</a:t>
            </a:fld>
            <a:endParaRPr lang="id-ID"/>
          </a:p>
        </p:txBody>
      </p:sp>
      <p:pic>
        <p:nvPicPr>
          <p:cNvPr id="6" name="Picture 5">
            <a:extLst>
              <a:ext uri="{FF2B5EF4-FFF2-40B4-BE49-F238E27FC236}">
                <a16:creationId xmlns:a16="http://schemas.microsoft.com/office/drawing/2014/main" id="{F39B8303-21CE-0490-10C8-CC513CD41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09037" y="2468173"/>
            <a:ext cx="1200717" cy="1200717"/>
          </a:xfrm>
          <a:prstGeom prst="rect">
            <a:avLst/>
          </a:prstGeom>
        </p:spPr>
      </p:pic>
      <p:sp>
        <p:nvSpPr>
          <p:cNvPr id="13" name="Rectangle 12">
            <a:extLst>
              <a:ext uri="{FF2B5EF4-FFF2-40B4-BE49-F238E27FC236}">
                <a16:creationId xmlns:a16="http://schemas.microsoft.com/office/drawing/2014/main" id="{7C548E04-36CA-85D0-30CC-1C7300EEF3C1}"/>
              </a:ext>
            </a:extLst>
          </p:cNvPr>
          <p:cNvSpPr/>
          <p:nvPr userDrawn="1"/>
        </p:nvSpPr>
        <p:spPr>
          <a:xfrm>
            <a:off x="0" y="250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F5C64-B84B-8A1D-43D2-DEDDAFBE7F0F}"/>
              </a:ext>
            </a:extLst>
          </p:cNvPr>
          <p:cNvSpPr/>
          <p:nvPr userDrawn="1"/>
        </p:nvSpPr>
        <p:spPr>
          <a:xfrm>
            <a:off x="0" y="6105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8AB5549C-D52D-9631-F0C5-14D3F809B9D8}"/>
              </a:ext>
            </a:extLst>
          </p:cNvPr>
          <p:cNvSpPr>
            <a:spLocks noGrp="1"/>
          </p:cNvSpPr>
          <p:nvPr>
            <p:ph type="body" sz="quarter" idx="13" hasCustomPrompt="1"/>
          </p:nvPr>
        </p:nvSpPr>
        <p:spPr>
          <a:xfrm>
            <a:off x="4995004" y="4214830"/>
            <a:ext cx="2233110" cy="1707566"/>
          </a:xfrm>
          <a:prstGeom prst="rect">
            <a:avLst/>
          </a:prstGeom>
        </p:spPr>
        <p:txBody>
          <a:bodyPr/>
          <a:lstStyle>
            <a:lvl1pPr marL="0" indent="0" algn="ctr">
              <a:buNone/>
              <a:defRPr sz="1400" b="0">
                <a:solidFill>
                  <a:schemeClr val="bg1"/>
                </a:solidFill>
                <a:latin typeface="Montserrat Light" panose="00000400000000000000" pitchFamily="2" charset="0"/>
              </a:defRPr>
            </a:lvl1pPr>
          </a:lstStyle>
          <a:p>
            <a:pPr lvl="0"/>
            <a:r>
              <a:rPr lang="en-US"/>
              <a:t>Secondary Information                    Location                    Date</a:t>
            </a:r>
          </a:p>
        </p:txBody>
      </p:sp>
      <p:sp>
        <p:nvSpPr>
          <p:cNvPr id="17" name="Text Placeholder 20">
            <a:extLst>
              <a:ext uri="{FF2B5EF4-FFF2-40B4-BE49-F238E27FC236}">
                <a16:creationId xmlns:a16="http://schemas.microsoft.com/office/drawing/2014/main" id="{732FA0A1-298C-B054-FC3C-13D6C448D539}"/>
              </a:ext>
            </a:extLst>
          </p:cNvPr>
          <p:cNvSpPr>
            <a:spLocks noGrp="1"/>
          </p:cNvSpPr>
          <p:nvPr>
            <p:ph type="body" sz="quarter" idx="14" hasCustomPrompt="1"/>
          </p:nvPr>
        </p:nvSpPr>
        <p:spPr>
          <a:xfrm>
            <a:off x="3624045" y="2645978"/>
            <a:ext cx="4943907" cy="1156823"/>
          </a:xfrm>
          <a:prstGeom prst="rect">
            <a:avLst/>
          </a:prstGeom>
        </p:spPr>
        <p:txBody>
          <a:bodyPr/>
          <a:lstStyle>
            <a:lvl1pPr marL="0" indent="0" algn="ctr">
              <a:buNone/>
              <a:defRPr sz="4800" b="1" i="1">
                <a:solidFill>
                  <a:schemeClr val="bg1"/>
                </a:solidFill>
                <a:latin typeface="Baskerville Old Face" panose="02020602080505020303" pitchFamily="18" charset="0"/>
              </a:defRPr>
            </a:lvl1pPr>
          </a:lstStyle>
          <a:p>
            <a:pPr lvl="0"/>
            <a:r>
              <a:rPr lang="en-US"/>
              <a:t>Welcome Title</a:t>
            </a:r>
          </a:p>
        </p:txBody>
      </p:sp>
      <p:sp>
        <p:nvSpPr>
          <p:cNvPr id="18" name="TextBox 17">
            <a:extLst>
              <a:ext uri="{FF2B5EF4-FFF2-40B4-BE49-F238E27FC236}">
                <a16:creationId xmlns:a16="http://schemas.microsoft.com/office/drawing/2014/main" id="{56DAFBF0-B218-2F6A-853F-4ABE6A48ED82}"/>
              </a:ext>
            </a:extLst>
          </p:cNvPr>
          <p:cNvSpPr txBox="1"/>
          <p:nvPr userDrawn="1"/>
        </p:nvSpPr>
        <p:spPr>
          <a:xfrm>
            <a:off x="4803613" y="6403735"/>
            <a:ext cx="4009292" cy="276999"/>
          </a:xfrm>
          <a:prstGeom prst="rect">
            <a:avLst/>
          </a:prstGeom>
          <a:noFill/>
        </p:spPr>
        <p:txBody>
          <a:bodyPr wrap="square" rtlCol="0">
            <a:spAutoFit/>
          </a:bodyPr>
          <a:lstStyle/>
          <a:p>
            <a:r>
              <a:rPr lang="en-US" sz="1200">
                <a:solidFill>
                  <a:schemeClr val="bg1"/>
                </a:solidFill>
                <a:latin typeface="CollectionFree" pitchFamily="50" charset="0"/>
                <a:cs typeface="Times New Roman" panose="02020603050405020304" pitchFamily="18" charset="0"/>
              </a:rPr>
              <a:t>UNCLASSIFIED//FOR OFFICIAL USE ONLY </a:t>
            </a:r>
            <a:endParaRPr lang="en-US" sz="1200"/>
          </a:p>
        </p:txBody>
      </p:sp>
      <p:sp>
        <p:nvSpPr>
          <p:cNvPr id="19" name="Date Placeholder 3">
            <a:extLst>
              <a:ext uri="{FF2B5EF4-FFF2-40B4-BE49-F238E27FC236}">
                <a16:creationId xmlns:a16="http://schemas.microsoft.com/office/drawing/2014/main" id="{A67F7468-0F37-A50A-95E6-B646215A14A5}"/>
              </a:ext>
            </a:extLst>
          </p:cNvPr>
          <p:cNvSpPr>
            <a:spLocks noGrp="1"/>
          </p:cNvSpPr>
          <p:nvPr>
            <p:ph type="dt" sz="half" idx="15"/>
          </p:nvPr>
        </p:nvSpPr>
        <p:spPr>
          <a:xfrm>
            <a:off x="838200" y="6356350"/>
            <a:ext cx="2743200" cy="365125"/>
          </a:xfrm>
          <a:prstGeom prst="rect">
            <a:avLst/>
          </a:prstGeom>
        </p:spPr>
        <p:txBody>
          <a:bodyPr anchor="ctr"/>
          <a:lstStyle>
            <a:lvl1pPr algn="l">
              <a:defRPr sz="1000">
                <a:solidFill>
                  <a:schemeClr val="bg1"/>
                </a:solidFill>
              </a:defRPr>
            </a:lvl1pPr>
          </a:lstStyle>
          <a:p>
            <a:fld id="{B165F1CF-358C-47CB-93E5-F3F5C49939E7}" type="datetime1">
              <a:rPr lang="en-US" smtClean="0"/>
              <a:pPr/>
              <a:t>6/13/2024</a:t>
            </a:fld>
            <a:endParaRPr lang="id-ID"/>
          </a:p>
        </p:txBody>
      </p:sp>
    </p:spTree>
    <p:extLst>
      <p:ext uri="{BB962C8B-B14F-4D97-AF65-F5344CB8AC3E}">
        <p14:creationId xmlns:p14="http://schemas.microsoft.com/office/powerpoint/2010/main" val="2609506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C64345-455C-BBE0-1CC8-C399DEBB6A59}"/>
              </a:ext>
            </a:extLst>
          </p:cNvPr>
          <p:cNvSpPr>
            <a:spLocks noGrp="1"/>
          </p:cNvSpPr>
          <p:nvPr>
            <p:ph type="title" hasCustomPrompt="1"/>
          </p:nvPr>
        </p:nvSpPr>
        <p:spPr>
          <a:xfrm>
            <a:off x="838200" y="1123406"/>
            <a:ext cx="10515600" cy="567282"/>
          </a:xfrm>
          <a:prstGeom prst="rect">
            <a:avLst/>
          </a:prstGeom>
        </p:spPr>
        <p:txBody>
          <a:bodyPr/>
          <a:lstStyle>
            <a:lvl1pPr>
              <a:defRPr/>
            </a:lvl1pPr>
          </a:lstStyle>
          <a:p>
            <a:r>
              <a:rPr lang="en-US"/>
              <a:t>Click to add “Questions?” title</a:t>
            </a:r>
            <a:endParaRPr lang="id-ID"/>
          </a:p>
        </p:txBody>
      </p:sp>
      <p:sp>
        <p:nvSpPr>
          <p:cNvPr id="5" name="Google Shape;1795;p93">
            <a:extLst>
              <a:ext uri="{FF2B5EF4-FFF2-40B4-BE49-F238E27FC236}">
                <a16:creationId xmlns:a16="http://schemas.microsoft.com/office/drawing/2014/main" id="{3DE63A8F-509A-04B7-6AD7-A574B55FA1DB}"/>
              </a:ext>
            </a:extLst>
          </p:cNvPr>
          <p:cNvSpPr/>
          <p:nvPr userDrawn="1"/>
        </p:nvSpPr>
        <p:spPr>
          <a:xfrm>
            <a:off x="838199" y="1767849"/>
            <a:ext cx="10515601" cy="1262996"/>
          </a:xfrm>
          <a:prstGeom prst="roundRect">
            <a:avLst>
              <a:gd name="adj" fmla="val 10000"/>
            </a:avLst>
          </a:prstGeom>
          <a:solidFill>
            <a:srgbClr val="1F497D"/>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Google Shape;1801;p93">
            <a:extLst>
              <a:ext uri="{FF2B5EF4-FFF2-40B4-BE49-F238E27FC236}">
                <a16:creationId xmlns:a16="http://schemas.microsoft.com/office/drawing/2014/main" id="{707641E8-2D5F-312A-4F22-62A2DA4653A9}"/>
              </a:ext>
            </a:extLst>
          </p:cNvPr>
          <p:cNvSpPr/>
          <p:nvPr userDrawn="1"/>
        </p:nvSpPr>
        <p:spPr>
          <a:xfrm>
            <a:off x="838198" y="3084864"/>
            <a:ext cx="10515602" cy="1044137"/>
          </a:xfrm>
          <a:prstGeom prst="roundRect">
            <a:avLst>
              <a:gd name="adj" fmla="val 10000"/>
            </a:avLst>
          </a:prstGeom>
          <a:solidFill>
            <a:schemeClr val="accent1">
              <a:lumMod val="75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798;p93">
            <a:extLst>
              <a:ext uri="{FF2B5EF4-FFF2-40B4-BE49-F238E27FC236}">
                <a16:creationId xmlns:a16="http://schemas.microsoft.com/office/drawing/2014/main" id="{72DFE8BA-A090-3F1C-7EBF-4FCF1511BB73}"/>
              </a:ext>
            </a:extLst>
          </p:cNvPr>
          <p:cNvSpPr txBox="1"/>
          <p:nvPr userDrawn="1"/>
        </p:nvSpPr>
        <p:spPr>
          <a:xfrm>
            <a:off x="2189105" y="1947256"/>
            <a:ext cx="5032120" cy="1044137"/>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Primary Point of Contact</a:t>
            </a:r>
          </a:p>
        </p:txBody>
      </p:sp>
      <p:sp>
        <p:nvSpPr>
          <p:cNvPr id="8" name="Google Shape;1798;p93">
            <a:extLst>
              <a:ext uri="{FF2B5EF4-FFF2-40B4-BE49-F238E27FC236}">
                <a16:creationId xmlns:a16="http://schemas.microsoft.com/office/drawing/2014/main" id="{E27D87F5-45DF-6744-3824-AB95FC7D2CE0}"/>
              </a:ext>
            </a:extLst>
          </p:cNvPr>
          <p:cNvSpPr txBox="1"/>
          <p:nvPr userDrawn="1"/>
        </p:nvSpPr>
        <p:spPr>
          <a:xfrm>
            <a:off x="2189104" y="3095626"/>
            <a:ext cx="5032120" cy="972415"/>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Project Manager</a:t>
            </a:r>
          </a:p>
        </p:txBody>
      </p:sp>
      <p:sp>
        <p:nvSpPr>
          <p:cNvPr id="9" name="Google Shape;1800;p93">
            <a:extLst>
              <a:ext uri="{FF2B5EF4-FFF2-40B4-BE49-F238E27FC236}">
                <a16:creationId xmlns:a16="http://schemas.microsoft.com/office/drawing/2014/main" id="{F58BA1B1-9693-FD16-FEF2-73C86E642C18}"/>
              </a:ext>
            </a:extLst>
          </p:cNvPr>
          <p:cNvSpPr txBox="1"/>
          <p:nvPr userDrawn="1"/>
        </p:nvSpPr>
        <p:spPr>
          <a:xfrm>
            <a:off x="5706444" y="1806624"/>
            <a:ext cx="5032120" cy="1044137"/>
          </a:xfrm>
          <a:prstGeom prst="rect">
            <a:avLst/>
          </a:prstGeom>
          <a:noFill/>
          <a:ln>
            <a:noFill/>
          </a:ln>
        </p:spPr>
        <p:txBody>
          <a:bodyPr spcFirstLastPara="1" wrap="square" lIns="187475" tIns="187475" rIns="187475" bIns="187475" anchor="ctr" anchorCtr="0">
            <a:noAutofit/>
          </a:bodyPr>
          <a:lstStyle/>
          <a:p>
            <a:pPr>
              <a:spcBef>
                <a:spcPts val="560"/>
              </a:spcBef>
              <a:buClr>
                <a:srgbClr val="000000"/>
              </a:buClr>
              <a:buSzPts val="1600"/>
            </a:pPr>
            <a:r>
              <a:rPr lang="en-US" sz="1400" b="1" i="0" u="none" strike="noStrike" cap="none">
                <a:solidFill>
                  <a:schemeClr val="bg1"/>
                </a:solidFill>
                <a:latin typeface="+mn-lt"/>
                <a:ea typeface="Calibri"/>
                <a:cs typeface="Times New Roman"/>
                <a:sym typeface="Calibri"/>
              </a:rPr>
              <a:t>Jimmie Collins, Hawai'i State Office of Homeland Security</a:t>
            </a:r>
            <a:r>
              <a:rPr lang="en-US" sz="1400" b="1">
                <a:solidFill>
                  <a:schemeClr val="bg1"/>
                </a:solidFill>
                <a:latin typeface="+mn-lt"/>
                <a:ea typeface="Calibri"/>
                <a:cs typeface="Times New Roman"/>
                <a:sym typeface="Calibri"/>
              </a:rPr>
              <a:t> </a:t>
            </a:r>
            <a:endParaRPr lang="en-US" sz="1400" b="0" i="0" u="none" strike="noStrike" cap="none">
              <a:solidFill>
                <a:schemeClr val="bg1"/>
              </a:solidFill>
              <a:latin typeface="+mn-lt"/>
              <a:cs typeface="Times New Roman"/>
            </a:endParaRPr>
          </a:p>
          <a:p>
            <a:pPr>
              <a:spcBef>
                <a:spcPts val="560"/>
              </a:spcBef>
              <a:buSzPts val="1600"/>
            </a:pPr>
            <a:r>
              <a:rPr lang="en-US" sz="1400" b="1" i="1" u="sng">
                <a:latin typeface="+mn-lt"/>
                <a:cs typeface="Times New Roman"/>
                <a:sym typeface="Calibri"/>
                <a:hlinkClick r:id="rId2"/>
              </a:rPr>
              <a:t>jimmie.l.collins@Hawaii.gov</a:t>
            </a:r>
            <a:r>
              <a:rPr lang="en-US" sz="1400" b="1" i="1" u="sng">
                <a:latin typeface="+mn-lt"/>
                <a:cs typeface="Times New Roman"/>
                <a:sym typeface="Calibri"/>
              </a:rPr>
              <a:t> </a:t>
            </a:r>
            <a:endParaRPr lang="en-US" sz="1400" b="1" i="1" u="none" strike="noStrike" cap="none">
              <a:solidFill>
                <a:srgbClr val="000000"/>
              </a:solidFill>
              <a:latin typeface="+mn-lt"/>
              <a:cs typeface="Times New Roman" panose="02020603050405020304" pitchFamily="18" charset="0"/>
              <a:sym typeface="Arial"/>
            </a:endParaRPr>
          </a:p>
        </p:txBody>
      </p:sp>
      <p:sp>
        <p:nvSpPr>
          <p:cNvPr id="10" name="Google Shape;1800;p93">
            <a:extLst>
              <a:ext uri="{FF2B5EF4-FFF2-40B4-BE49-F238E27FC236}">
                <a16:creationId xmlns:a16="http://schemas.microsoft.com/office/drawing/2014/main" id="{1842B91A-183C-5C3A-43BB-C560D9FD68C3}"/>
              </a:ext>
            </a:extLst>
          </p:cNvPr>
          <p:cNvSpPr txBox="1"/>
          <p:nvPr userDrawn="1"/>
        </p:nvSpPr>
        <p:spPr>
          <a:xfrm>
            <a:off x="5706445" y="3180993"/>
            <a:ext cx="5032120" cy="851877"/>
          </a:xfrm>
          <a:prstGeom prst="rect">
            <a:avLst/>
          </a:prstGeom>
          <a:noFill/>
          <a:ln>
            <a:noFill/>
          </a:ln>
        </p:spPr>
        <p:txBody>
          <a:bodyPr spcFirstLastPara="1" wrap="square" lIns="187475" tIns="187475" rIns="187475" bIns="187475" anchor="ctr" anchorCtr="0">
            <a:noAutofit/>
          </a:bodyPr>
          <a:lstStyle/>
          <a:p>
            <a:pPr>
              <a:buClr>
                <a:srgbClr val="000000"/>
              </a:buClr>
              <a:buSzPts val="1600"/>
            </a:pPr>
            <a:r>
              <a:rPr lang="en-US" sz="1400" b="1" i="0" u="none" strike="noStrike" cap="none">
                <a:solidFill>
                  <a:schemeClr val="bg1"/>
                </a:solidFill>
                <a:latin typeface="+mn-lt"/>
                <a:ea typeface="Calibri"/>
                <a:cs typeface="Times New Roman"/>
                <a:sym typeface="Calibri"/>
              </a:rPr>
              <a:t>Jon Shear, </a:t>
            </a:r>
            <a:r>
              <a:rPr lang="en-US" sz="1400" b="1" i="0" u="none" strike="noStrike" cap="none" err="1">
                <a:solidFill>
                  <a:schemeClr val="bg1"/>
                </a:solidFill>
                <a:latin typeface="+mn-lt"/>
                <a:ea typeface="Calibri"/>
                <a:cs typeface="Times New Roman"/>
                <a:sym typeface="Calibri"/>
              </a:rPr>
              <a:t>ReadyZoneHQ</a:t>
            </a:r>
            <a:r>
              <a:rPr lang="en-US" sz="1400" b="1">
                <a:solidFill>
                  <a:schemeClr val="bg1"/>
                </a:solidFill>
                <a:latin typeface="+mn-lt"/>
                <a:ea typeface="Calibri"/>
                <a:cs typeface="Times New Roman"/>
                <a:sym typeface="Calibri"/>
              </a:rPr>
              <a:t> </a:t>
            </a:r>
            <a:endParaRPr lang="en-US" sz="1200" b="0" i="0" u="none" strike="noStrike" cap="none">
              <a:solidFill>
                <a:schemeClr val="bg1"/>
              </a:solidFill>
              <a:latin typeface="+mn-lt"/>
              <a:cs typeface="Times New Roman" panose="02020603050405020304" pitchFamily="18" charset="0"/>
              <a:sym typeface="Arial"/>
            </a:endParaRPr>
          </a:p>
          <a:p>
            <a:pPr marL="0" marR="0" lvl="0" indent="0" algn="l">
              <a:lnSpc>
                <a:spcPct val="100000"/>
              </a:lnSpc>
              <a:spcBef>
                <a:spcPts val="560"/>
              </a:spcBef>
              <a:spcAft>
                <a:spcPts val="0"/>
              </a:spcAft>
              <a:buNone/>
            </a:pPr>
            <a:r>
              <a:rPr lang="en-US" sz="1400" b="1" i="1">
                <a:latin typeface="+mn-lt"/>
                <a:ea typeface="+mn-lt"/>
                <a:cs typeface="+mn-lt"/>
                <a:sym typeface="Calibri"/>
                <a:hlinkClick r:id="rId3"/>
              </a:rPr>
              <a:t>jon.shear.consultant</a:t>
            </a:r>
            <a:r>
              <a:rPr lang="en-US" sz="1400" b="1" i="1" strike="noStrike" cap="none">
                <a:latin typeface="+mn-lt"/>
                <a:ea typeface="+mn-lt"/>
                <a:cs typeface="+mn-lt"/>
                <a:sym typeface="Calibri"/>
                <a:hlinkClick r:id="rId3"/>
              </a:rPr>
              <a:t>@</a:t>
            </a:r>
            <a:r>
              <a:rPr lang="en-US" sz="1400" b="1" i="1">
                <a:latin typeface="+mn-lt"/>
                <a:ea typeface="+mn-lt"/>
                <a:cs typeface="+mn-lt"/>
                <a:sym typeface="Calibri"/>
                <a:hlinkClick r:id="rId3"/>
              </a:rPr>
              <a:t>hawaii</a:t>
            </a:r>
            <a:r>
              <a:rPr lang="en-US" sz="1400" b="1" i="1" strike="noStrike" cap="none">
                <a:latin typeface="+mn-lt"/>
                <a:ea typeface="+mn-lt"/>
                <a:cs typeface="+mn-lt"/>
                <a:sym typeface="Calibri"/>
                <a:hlinkClick r:id="rId3"/>
              </a:rPr>
              <a:t>.</a:t>
            </a:r>
            <a:r>
              <a:rPr lang="en-US" sz="1400" b="1" i="1">
                <a:latin typeface="+mn-lt"/>
                <a:ea typeface="+mn-lt"/>
                <a:cs typeface="+mn-lt"/>
                <a:sym typeface="Calibri"/>
                <a:hlinkClick r:id="rId3"/>
              </a:rPr>
              <a:t>gov</a:t>
            </a:r>
            <a:r>
              <a:rPr lang="en-US" sz="1400" b="1" i="1">
                <a:latin typeface="+mn-lt"/>
                <a:ea typeface="+mn-lt"/>
                <a:cs typeface="+mn-lt"/>
                <a:sym typeface="Calibri"/>
              </a:rPr>
              <a:t> </a:t>
            </a:r>
            <a:endParaRPr lang="en-US" sz="1400" b="1" i="1">
              <a:latin typeface="+mn-lt"/>
            </a:endParaRPr>
          </a:p>
        </p:txBody>
      </p:sp>
      <p:pic>
        <p:nvPicPr>
          <p:cNvPr id="14" name="Graphic 13" descr="Email with solid fill">
            <a:extLst>
              <a:ext uri="{FF2B5EF4-FFF2-40B4-BE49-F238E27FC236}">
                <a16:creationId xmlns:a16="http://schemas.microsoft.com/office/drawing/2014/main" id="{BF72ACC9-5BEE-C4A2-2352-B0EABF3A28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1557" y="2071403"/>
            <a:ext cx="914400" cy="715147"/>
          </a:xfrm>
          <a:prstGeom prst="rect">
            <a:avLst/>
          </a:prstGeom>
        </p:spPr>
      </p:pic>
      <p:pic>
        <p:nvPicPr>
          <p:cNvPr id="16" name="Graphic 15" descr="Open envelope with solid fill">
            <a:extLst>
              <a:ext uri="{FF2B5EF4-FFF2-40B4-BE49-F238E27FC236}">
                <a16:creationId xmlns:a16="http://schemas.microsoft.com/office/drawing/2014/main" id="{EB2E351B-1B9D-B4DF-05DA-AA7FEF39785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21557" y="3160056"/>
            <a:ext cx="914400" cy="757981"/>
          </a:xfrm>
          <a:prstGeom prst="rect">
            <a:avLst/>
          </a:prstGeom>
        </p:spPr>
      </p:pic>
      <p:sp>
        <p:nvSpPr>
          <p:cNvPr id="11" name="Slide Number Placeholder 5">
            <a:extLst>
              <a:ext uri="{FF2B5EF4-FFF2-40B4-BE49-F238E27FC236}">
                <a16:creationId xmlns:a16="http://schemas.microsoft.com/office/drawing/2014/main" id="{5C78ED7A-CFF4-7484-C7D2-CEB74290DD05}"/>
              </a:ext>
            </a:extLst>
          </p:cNvPr>
          <p:cNvSpPr>
            <a:spLocks noGrp="1"/>
          </p:cNvSpPr>
          <p:nvPr>
            <p:ph type="sldNum" sz="quarter" idx="12"/>
          </p:nvPr>
        </p:nvSpPr>
        <p:spPr>
          <a:xfrm>
            <a:off x="8610600" y="6356350"/>
            <a:ext cx="2743200" cy="365125"/>
          </a:xfrm>
        </p:spPr>
        <p:txBody>
          <a:bodyPr/>
          <a:lstStyle/>
          <a:p>
            <a:fld id="{7EB18FBC-F55B-4E79-B5C7-46E309F80F32}" type="slidenum">
              <a:rPr lang="id-ID" smtClean="0"/>
              <a:t>‹#›</a:t>
            </a:fld>
            <a:endParaRPr lang="id-ID"/>
          </a:p>
        </p:txBody>
      </p:sp>
      <p:sp>
        <p:nvSpPr>
          <p:cNvPr id="12" name="Google Shape;1801;p93">
            <a:extLst>
              <a:ext uri="{FF2B5EF4-FFF2-40B4-BE49-F238E27FC236}">
                <a16:creationId xmlns:a16="http://schemas.microsoft.com/office/drawing/2014/main" id="{3AF0E266-CCDB-078D-6909-631189BF9D97}"/>
              </a:ext>
            </a:extLst>
          </p:cNvPr>
          <p:cNvSpPr/>
          <p:nvPr userDrawn="1"/>
        </p:nvSpPr>
        <p:spPr>
          <a:xfrm>
            <a:off x="838198" y="4222472"/>
            <a:ext cx="10515602" cy="2037747"/>
          </a:xfrm>
          <a:prstGeom prst="roundRect">
            <a:avLst>
              <a:gd name="adj" fmla="val 10000"/>
            </a:avLst>
          </a:prstGeom>
          <a:solidFill>
            <a:schemeClr val="accent4">
              <a:lumMod val="50000"/>
            </a:schemeClr>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798;p93">
            <a:extLst>
              <a:ext uri="{FF2B5EF4-FFF2-40B4-BE49-F238E27FC236}">
                <a16:creationId xmlns:a16="http://schemas.microsoft.com/office/drawing/2014/main" id="{B9838CA6-AD2E-A8CC-C6AF-47DA3F4927C3}"/>
              </a:ext>
            </a:extLst>
          </p:cNvPr>
          <p:cNvSpPr txBox="1"/>
          <p:nvPr userDrawn="1"/>
        </p:nvSpPr>
        <p:spPr>
          <a:xfrm>
            <a:off x="2189104" y="4233234"/>
            <a:ext cx="5032120" cy="1897774"/>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Project Leads</a:t>
            </a:r>
          </a:p>
        </p:txBody>
      </p:sp>
      <p:pic>
        <p:nvPicPr>
          <p:cNvPr id="17" name="Graphic 16" descr="Open envelope with solid fill">
            <a:extLst>
              <a:ext uri="{FF2B5EF4-FFF2-40B4-BE49-F238E27FC236}">
                <a16:creationId xmlns:a16="http://schemas.microsoft.com/office/drawing/2014/main" id="{78A9838F-420C-9879-4565-28CC63BE2EE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4704" y="4794109"/>
            <a:ext cx="914400" cy="711514"/>
          </a:xfrm>
          <a:prstGeom prst="rect">
            <a:avLst/>
          </a:prstGeom>
        </p:spPr>
      </p:pic>
      <p:sp>
        <p:nvSpPr>
          <p:cNvPr id="18" name="Date Placeholder 3">
            <a:extLst>
              <a:ext uri="{FF2B5EF4-FFF2-40B4-BE49-F238E27FC236}">
                <a16:creationId xmlns:a16="http://schemas.microsoft.com/office/drawing/2014/main" id="{042073F4-617C-F553-66D3-0E3EE82EDB6E}"/>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D8598679-858B-4577-9D74-60324790A399}" type="datetime1">
              <a:rPr lang="en-US" smtClean="0"/>
              <a:t>6/13/2024</a:t>
            </a:fld>
            <a:endParaRPr lang="id-ID"/>
          </a:p>
        </p:txBody>
      </p:sp>
      <p:sp>
        <p:nvSpPr>
          <p:cNvPr id="21" name="Text Placeholder 20">
            <a:extLst>
              <a:ext uri="{FF2B5EF4-FFF2-40B4-BE49-F238E27FC236}">
                <a16:creationId xmlns:a16="http://schemas.microsoft.com/office/drawing/2014/main" id="{64D99F1D-986C-D772-22AD-742BC7D70DC9}"/>
              </a:ext>
            </a:extLst>
          </p:cNvPr>
          <p:cNvSpPr>
            <a:spLocks noGrp="1"/>
          </p:cNvSpPr>
          <p:nvPr>
            <p:ph type="body" sz="quarter" idx="13" hasCustomPrompt="1"/>
          </p:nvPr>
        </p:nvSpPr>
        <p:spPr>
          <a:xfrm>
            <a:off x="5794657" y="4267721"/>
            <a:ext cx="4943907" cy="1707566"/>
          </a:xfrm>
          <a:prstGeom prst="rect">
            <a:avLst/>
          </a:prstGeom>
        </p:spPr>
        <p:txBody>
          <a:bodyPr/>
          <a:lstStyle>
            <a:lvl1pPr marL="0" indent="0">
              <a:buNone/>
              <a:defRPr sz="1400" b="1">
                <a:solidFill>
                  <a:schemeClr val="bg1"/>
                </a:solidFill>
              </a:defRPr>
            </a:lvl1pPr>
          </a:lstStyle>
          <a:p>
            <a:pPr lvl="0"/>
            <a:r>
              <a:rPr lang="en-US"/>
              <a:t>Insert name and email</a:t>
            </a:r>
          </a:p>
        </p:txBody>
      </p:sp>
      <p:sp>
        <p:nvSpPr>
          <p:cNvPr id="3" name="Footer Placeholder 4">
            <a:extLst>
              <a:ext uri="{FF2B5EF4-FFF2-40B4-BE49-F238E27FC236}">
                <a16:creationId xmlns:a16="http://schemas.microsoft.com/office/drawing/2014/main" id="{2AFB6929-BFDB-A1EE-98AE-E88877516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21476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5230693-9D95-4422-8FA8-5B9140F4AA0D}" type="datetime1">
              <a:rPr lang="en-US" smtClean="0"/>
              <a:t>6/13/2024</a:t>
            </a:fld>
            <a:endParaRPr lang="id-ID"/>
          </a:p>
        </p:txBody>
      </p:sp>
      <p:sp>
        <p:nvSpPr>
          <p:cNvPr id="3" name="Rectangle 2">
            <a:extLst>
              <a:ext uri="{FF2B5EF4-FFF2-40B4-BE49-F238E27FC236}">
                <a16:creationId xmlns:a16="http://schemas.microsoft.com/office/drawing/2014/main" id="{0CBECC0B-EDC4-ED61-43EA-61CAA149E43C}"/>
              </a:ext>
            </a:extLst>
          </p:cNvPr>
          <p:cNvSpPr/>
          <p:nvPr userDrawn="1"/>
        </p:nvSpPr>
        <p:spPr>
          <a:xfrm>
            <a:off x="0" y="0"/>
            <a:ext cx="12192000" cy="63563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CC4A32-CFF7-A9BA-23F3-FA2C86C21501}"/>
              </a:ext>
            </a:extLst>
          </p:cNvPr>
          <p:cNvSpPr txBox="1"/>
          <p:nvPr userDrawn="1"/>
        </p:nvSpPr>
        <p:spPr>
          <a:xfrm>
            <a:off x="3275843" y="2540483"/>
            <a:ext cx="5640309" cy="769441"/>
          </a:xfrm>
          <a:prstGeom prst="rect">
            <a:avLst/>
          </a:prstGeom>
          <a:noFill/>
        </p:spPr>
        <p:txBody>
          <a:bodyPr wrap="square" rtlCol="0">
            <a:spAutoFit/>
          </a:bodyPr>
          <a:lstStyle/>
          <a:p>
            <a:pPr algn="ctr"/>
            <a:r>
              <a:rPr lang="en-US" sz="4400">
                <a:solidFill>
                  <a:schemeClr val="bg1"/>
                </a:solidFill>
              </a:rPr>
              <a:t>Backup Slides</a:t>
            </a:r>
          </a:p>
        </p:txBody>
      </p:sp>
      <p:pic>
        <p:nvPicPr>
          <p:cNvPr id="9" name="Graphic 8" descr="Syncing cloud outline">
            <a:extLst>
              <a:ext uri="{FF2B5EF4-FFF2-40B4-BE49-F238E27FC236}">
                <a16:creationId xmlns:a16="http://schemas.microsoft.com/office/drawing/2014/main" id="{CD989262-CE64-EB21-8E6E-572CE379E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1236" y="2928294"/>
            <a:ext cx="2989528" cy="2989528"/>
          </a:xfrm>
          <a:prstGeom prst="rect">
            <a:avLst/>
          </a:prstGeom>
        </p:spPr>
      </p:pic>
      <p:sp>
        <p:nvSpPr>
          <p:cNvPr id="2" name="Footer Placeholder 4">
            <a:extLst>
              <a:ext uri="{FF2B5EF4-FFF2-40B4-BE49-F238E27FC236}">
                <a16:creationId xmlns:a16="http://schemas.microsoft.com/office/drawing/2014/main" id="{6433825B-D8D0-CF0A-73D6-D10AC312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78573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19156" y="1230284"/>
            <a:ext cx="5569527" cy="4389120"/>
          </a:xfrm>
          <a:prstGeom prst="rect">
            <a:avLst/>
          </a:prstGeom>
        </p:spPr>
        <p:txBody>
          <a:bodyPr/>
          <a:lstStyle/>
          <a:p>
            <a:endParaRPr lang="id-ID"/>
          </a:p>
        </p:txBody>
      </p:sp>
      <p:sp>
        <p:nvSpPr>
          <p:cNvPr id="4" name="Slide Number Placeholder 3">
            <a:extLst>
              <a:ext uri="{FF2B5EF4-FFF2-40B4-BE49-F238E27FC236}">
                <a16:creationId xmlns:a16="http://schemas.microsoft.com/office/drawing/2014/main" id="{6453E04A-1CD3-3FE1-21BE-152257E114B2}"/>
              </a:ext>
            </a:extLst>
          </p:cNvPr>
          <p:cNvSpPr>
            <a:spLocks noGrp="1"/>
          </p:cNvSpPr>
          <p:nvPr>
            <p:ph type="sldNum" sz="quarter" idx="13"/>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BC46894F-53C1-8C98-0D97-999B582A60C6}"/>
              </a:ext>
            </a:extLst>
          </p:cNvPr>
          <p:cNvSpPr>
            <a:spLocks noGrp="1"/>
          </p:cNvSpPr>
          <p:nvPr>
            <p:ph type="dt" sz="half" idx="14"/>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E114A97E-9CE1-47DD-BDAF-40037AF4C321}" type="datetime1">
              <a:rPr lang="en-US" smtClean="0"/>
              <a:t>6/13/2024</a:t>
            </a:fld>
            <a:endParaRPr lang="id-ID"/>
          </a:p>
        </p:txBody>
      </p:sp>
      <p:sp>
        <p:nvSpPr>
          <p:cNvPr id="2" name="Footer Placeholder 4">
            <a:extLst>
              <a:ext uri="{FF2B5EF4-FFF2-40B4-BE49-F238E27FC236}">
                <a16:creationId xmlns:a16="http://schemas.microsoft.com/office/drawing/2014/main" id="{3BC88534-2EED-424A-DDBF-EFF684B9A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947565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5D56ACE-0662-ED71-86B4-134B0DB3A5A9}"/>
              </a:ext>
            </a:extLst>
          </p:cNvPr>
          <p:cNvSpPr/>
          <p:nvPr userDrawn="1"/>
        </p:nvSpPr>
        <p:spPr>
          <a:xfrm>
            <a:off x="0" y="0"/>
            <a:ext cx="12192000" cy="1200717"/>
          </a:xfrm>
          <a:prstGeom prst="rect">
            <a:avLst/>
          </a:prstGeom>
          <a:solidFill>
            <a:srgbClr val="26638C"/>
          </a:solidFill>
          <a:ln>
            <a:solidFill>
              <a:srgbClr val="2663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D2CE8D9-013D-9E25-43C9-60CDF52D4EA9}"/>
              </a:ext>
            </a:extLst>
          </p:cNvPr>
          <p:cNvSpPr>
            <a:spLocks noGrp="1"/>
          </p:cNvSpPr>
          <p:nvPr>
            <p:ph type="sldNum" sz="quarter" idx="10"/>
          </p:nvPr>
        </p:nvSpPr>
        <p:spPr/>
        <p:txBody>
          <a:bodyPr/>
          <a:lstStyle>
            <a:lvl1pPr>
              <a:defRPr>
                <a:solidFill>
                  <a:schemeClr val="bg1"/>
                </a:solidFill>
              </a:defRPr>
            </a:lvl1pPr>
          </a:lstStyle>
          <a:p>
            <a:fld id="{7EB18FBC-F55B-4E79-B5C7-46E309F80F32}" type="slidenum">
              <a:rPr lang="id-ID" smtClean="0"/>
              <a:pPr/>
              <a:t>‹#›</a:t>
            </a:fld>
            <a:endParaRPr lang="id-ID"/>
          </a:p>
        </p:txBody>
      </p:sp>
      <p:pic>
        <p:nvPicPr>
          <p:cNvPr id="6" name="Picture 5">
            <a:extLst>
              <a:ext uri="{FF2B5EF4-FFF2-40B4-BE49-F238E27FC236}">
                <a16:creationId xmlns:a16="http://schemas.microsoft.com/office/drawing/2014/main" id="{F39B8303-21CE-0490-10C8-CC513CD4146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309037" y="2468173"/>
            <a:ext cx="1200717" cy="1200717"/>
          </a:xfrm>
          <a:prstGeom prst="rect">
            <a:avLst/>
          </a:prstGeom>
        </p:spPr>
      </p:pic>
      <p:sp>
        <p:nvSpPr>
          <p:cNvPr id="13" name="Rectangle 12">
            <a:extLst>
              <a:ext uri="{FF2B5EF4-FFF2-40B4-BE49-F238E27FC236}">
                <a16:creationId xmlns:a16="http://schemas.microsoft.com/office/drawing/2014/main" id="{7C548E04-36CA-85D0-30CC-1C7300EEF3C1}"/>
              </a:ext>
            </a:extLst>
          </p:cNvPr>
          <p:cNvSpPr/>
          <p:nvPr userDrawn="1"/>
        </p:nvSpPr>
        <p:spPr>
          <a:xfrm>
            <a:off x="0" y="250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5FF5C64-B84B-8A1D-43D2-DEDDAFBE7F0F}"/>
              </a:ext>
            </a:extLst>
          </p:cNvPr>
          <p:cNvSpPr/>
          <p:nvPr userDrawn="1"/>
        </p:nvSpPr>
        <p:spPr>
          <a:xfrm>
            <a:off x="0" y="6105825"/>
            <a:ext cx="12192000" cy="228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0">
            <a:extLst>
              <a:ext uri="{FF2B5EF4-FFF2-40B4-BE49-F238E27FC236}">
                <a16:creationId xmlns:a16="http://schemas.microsoft.com/office/drawing/2014/main" id="{8AB5549C-D52D-9631-F0C5-14D3F809B9D8}"/>
              </a:ext>
            </a:extLst>
          </p:cNvPr>
          <p:cNvSpPr>
            <a:spLocks noGrp="1"/>
          </p:cNvSpPr>
          <p:nvPr>
            <p:ph type="body" sz="quarter" idx="13" hasCustomPrompt="1"/>
          </p:nvPr>
        </p:nvSpPr>
        <p:spPr>
          <a:xfrm>
            <a:off x="4995004" y="4214830"/>
            <a:ext cx="2233110" cy="1707566"/>
          </a:xfrm>
          <a:prstGeom prst="rect">
            <a:avLst/>
          </a:prstGeom>
        </p:spPr>
        <p:txBody>
          <a:bodyPr/>
          <a:lstStyle>
            <a:lvl1pPr marL="0" indent="0" algn="ctr">
              <a:buNone/>
              <a:defRPr sz="1400" b="0">
                <a:solidFill>
                  <a:schemeClr val="bg1"/>
                </a:solidFill>
                <a:latin typeface="Montserrat Light" panose="00000400000000000000" pitchFamily="2" charset="0"/>
              </a:defRPr>
            </a:lvl1pPr>
          </a:lstStyle>
          <a:p>
            <a:pPr lvl="0"/>
            <a:r>
              <a:rPr lang="en-US"/>
              <a:t>Secondary Information                    Location                    Date</a:t>
            </a:r>
          </a:p>
        </p:txBody>
      </p:sp>
      <p:sp>
        <p:nvSpPr>
          <p:cNvPr id="17" name="Text Placeholder 20">
            <a:extLst>
              <a:ext uri="{FF2B5EF4-FFF2-40B4-BE49-F238E27FC236}">
                <a16:creationId xmlns:a16="http://schemas.microsoft.com/office/drawing/2014/main" id="{732FA0A1-298C-B054-FC3C-13D6C448D539}"/>
              </a:ext>
            </a:extLst>
          </p:cNvPr>
          <p:cNvSpPr>
            <a:spLocks noGrp="1"/>
          </p:cNvSpPr>
          <p:nvPr>
            <p:ph type="body" sz="quarter" idx="14" hasCustomPrompt="1"/>
          </p:nvPr>
        </p:nvSpPr>
        <p:spPr>
          <a:xfrm>
            <a:off x="3624045" y="2645978"/>
            <a:ext cx="4943907" cy="1156823"/>
          </a:xfrm>
          <a:prstGeom prst="rect">
            <a:avLst/>
          </a:prstGeom>
        </p:spPr>
        <p:txBody>
          <a:bodyPr/>
          <a:lstStyle>
            <a:lvl1pPr marL="0" indent="0" algn="ctr">
              <a:buNone/>
              <a:defRPr sz="4800" b="1" i="1">
                <a:solidFill>
                  <a:schemeClr val="bg1"/>
                </a:solidFill>
                <a:latin typeface="Baskerville Old Face" panose="02020602080505020303" pitchFamily="18" charset="0"/>
              </a:defRPr>
            </a:lvl1pPr>
          </a:lstStyle>
          <a:p>
            <a:pPr lvl="0"/>
            <a:r>
              <a:rPr lang="en-US"/>
              <a:t>Welcome Title</a:t>
            </a:r>
          </a:p>
        </p:txBody>
      </p:sp>
      <p:sp>
        <p:nvSpPr>
          <p:cNvPr id="18" name="TextBox 17">
            <a:extLst>
              <a:ext uri="{FF2B5EF4-FFF2-40B4-BE49-F238E27FC236}">
                <a16:creationId xmlns:a16="http://schemas.microsoft.com/office/drawing/2014/main" id="{56DAFBF0-B218-2F6A-853F-4ABE6A48ED82}"/>
              </a:ext>
            </a:extLst>
          </p:cNvPr>
          <p:cNvSpPr txBox="1"/>
          <p:nvPr userDrawn="1"/>
        </p:nvSpPr>
        <p:spPr>
          <a:xfrm>
            <a:off x="4803613" y="6403735"/>
            <a:ext cx="4009292" cy="276999"/>
          </a:xfrm>
          <a:prstGeom prst="rect">
            <a:avLst/>
          </a:prstGeom>
          <a:noFill/>
        </p:spPr>
        <p:txBody>
          <a:bodyPr wrap="square" rtlCol="0">
            <a:spAutoFit/>
          </a:bodyPr>
          <a:lstStyle/>
          <a:p>
            <a:r>
              <a:rPr lang="en-US" sz="1200">
                <a:solidFill>
                  <a:schemeClr val="bg1"/>
                </a:solidFill>
                <a:latin typeface="CollectionFree" pitchFamily="50" charset="0"/>
                <a:cs typeface="Times New Roman" panose="02020603050405020304" pitchFamily="18" charset="0"/>
              </a:rPr>
              <a:t>UNCLASSIFIED//FOR OFFICIAL USE ONLY </a:t>
            </a:r>
            <a:endParaRPr lang="en-US" sz="1200"/>
          </a:p>
        </p:txBody>
      </p:sp>
      <p:sp>
        <p:nvSpPr>
          <p:cNvPr id="19" name="Date Placeholder 3">
            <a:extLst>
              <a:ext uri="{FF2B5EF4-FFF2-40B4-BE49-F238E27FC236}">
                <a16:creationId xmlns:a16="http://schemas.microsoft.com/office/drawing/2014/main" id="{A67F7468-0F37-A50A-95E6-B646215A14A5}"/>
              </a:ext>
            </a:extLst>
          </p:cNvPr>
          <p:cNvSpPr>
            <a:spLocks noGrp="1"/>
          </p:cNvSpPr>
          <p:nvPr>
            <p:ph type="dt" sz="half" idx="15"/>
          </p:nvPr>
        </p:nvSpPr>
        <p:spPr>
          <a:xfrm>
            <a:off x="838200" y="6356350"/>
            <a:ext cx="2743200" cy="365125"/>
          </a:xfrm>
          <a:prstGeom prst="rect">
            <a:avLst/>
          </a:prstGeom>
        </p:spPr>
        <p:txBody>
          <a:bodyPr anchor="ctr"/>
          <a:lstStyle>
            <a:lvl1pPr algn="l">
              <a:defRPr sz="1000">
                <a:solidFill>
                  <a:schemeClr val="bg1"/>
                </a:solidFill>
              </a:defRPr>
            </a:lvl1pPr>
          </a:lstStyle>
          <a:p>
            <a:fld id="{B165F1CF-358C-47CB-93E5-F3F5C49939E7}" type="datetime1">
              <a:rPr lang="en-US" smtClean="0"/>
              <a:pPr/>
              <a:t>6/13/2024</a:t>
            </a:fld>
            <a:endParaRPr lang="id-ID"/>
          </a:p>
        </p:txBody>
      </p:sp>
    </p:spTree>
    <p:extLst>
      <p:ext uri="{BB962C8B-B14F-4D97-AF65-F5344CB8AC3E}">
        <p14:creationId xmlns:p14="http://schemas.microsoft.com/office/powerpoint/2010/main" val="2644325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B165F1CF-358C-47CB-93E5-F3F5C49939E7}" type="datetime1">
              <a:rPr lang="en-US" smtClean="0"/>
              <a:t>6/13/2024</a:t>
            </a:fld>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Footer Placeholder 4">
            <a:extLst>
              <a:ext uri="{FF2B5EF4-FFF2-40B4-BE49-F238E27FC236}">
                <a16:creationId xmlns:a16="http://schemas.microsoft.com/office/drawing/2014/main" id="{C264D2E5-1F5B-9EAA-DE34-D4EA673E5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673950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CBB88D87-AFBD-5AC7-1A6D-0798C9AAD00B}"/>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10" name="Picture Placeholder 9">
            <a:extLst>
              <a:ext uri="{FF2B5EF4-FFF2-40B4-BE49-F238E27FC236}">
                <a16:creationId xmlns:a16="http://schemas.microsoft.com/office/drawing/2014/main" id="{30FB7E6A-C539-869A-F1C4-E310CD85B664}"/>
              </a:ext>
            </a:extLst>
          </p:cNvPr>
          <p:cNvSpPr>
            <a:spLocks noGrp="1"/>
          </p:cNvSpPr>
          <p:nvPr>
            <p:ph type="pic" sz="quarter" idx="13"/>
          </p:nvPr>
        </p:nvSpPr>
        <p:spPr>
          <a:xfrm>
            <a:off x="5094288" y="1837509"/>
            <a:ext cx="6257925" cy="4031479"/>
          </a:xfrm>
          <a:prstGeom prst="rect">
            <a:avLst/>
          </a:prstGeom>
        </p:spPr>
        <p:txBody>
          <a:bodyPr/>
          <a:lstStyle/>
          <a:p>
            <a:endParaRPr lang="en-US"/>
          </a:p>
        </p:txBody>
      </p:sp>
      <p:sp>
        <p:nvSpPr>
          <p:cNvPr id="9" name="Text Placeholder 8">
            <a:extLst>
              <a:ext uri="{FF2B5EF4-FFF2-40B4-BE49-F238E27FC236}">
                <a16:creationId xmlns:a16="http://schemas.microsoft.com/office/drawing/2014/main" id="{B30236EE-0CCE-D0B2-DFB6-29DD651F7A4C}"/>
              </a:ext>
            </a:extLst>
          </p:cNvPr>
          <p:cNvSpPr>
            <a:spLocks noGrp="1"/>
          </p:cNvSpPr>
          <p:nvPr>
            <p:ph type="body" sz="quarter" idx="14"/>
          </p:nvPr>
        </p:nvSpPr>
        <p:spPr>
          <a:xfrm>
            <a:off x="838200" y="1837509"/>
            <a:ext cx="4040188" cy="4024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8CA4E28-B9ED-30DF-7070-9F2E5DC18646}"/>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3379A8F3-F2D3-4833-BC24-E174FAC80B7D}" type="datetime1">
              <a:rPr lang="en-US" smtClean="0"/>
              <a:t>6/13/2024</a:t>
            </a:fld>
            <a:endParaRPr lang="id-ID"/>
          </a:p>
        </p:txBody>
      </p:sp>
      <p:sp>
        <p:nvSpPr>
          <p:cNvPr id="4" name="Footer Placeholder 4">
            <a:extLst>
              <a:ext uri="{FF2B5EF4-FFF2-40B4-BE49-F238E27FC236}">
                <a16:creationId xmlns:a16="http://schemas.microsoft.com/office/drawing/2014/main" id="{01BD0B7B-343E-78EB-0A25-0B85420EE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313369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7" name="Title 1">
            <a:extLst>
              <a:ext uri="{FF2B5EF4-FFF2-40B4-BE49-F238E27FC236}">
                <a16:creationId xmlns:a16="http://schemas.microsoft.com/office/drawing/2014/main" id="{4AC06AE9-FC65-DE58-2718-2F7E83CF15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Date Placeholder 3">
            <a:extLst>
              <a:ext uri="{FF2B5EF4-FFF2-40B4-BE49-F238E27FC236}">
                <a16:creationId xmlns:a16="http://schemas.microsoft.com/office/drawing/2014/main" id="{666BD0EA-BA2C-6485-B17E-7132EF61527F}"/>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9133ECF3-A995-4E65-A4E3-0148C67B4D8A}" type="datetime1">
              <a:rPr lang="en-US" smtClean="0"/>
              <a:t>6/13/2024</a:t>
            </a:fld>
            <a:endParaRPr lang="id-ID"/>
          </a:p>
        </p:txBody>
      </p:sp>
      <p:sp>
        <p:nvSpPr>
          <p:cNvPr id="4" name="Footer Placeholder 4">
            <a:extLst>
              <a:ext uri="{FF2B5EF4-FFF2-40B4-BE49-F238E27FC236}">
                <a16:creationId xmlns:a16="http://schemas.microsoft.com/office/drawing/2014/main" id="{55EE8E8E-F747-EC76-20A6-1006FAC60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228303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1C490737-C198-7642-CB74-CAB97D14CE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6" name="Date Placeholder 3">
            <a:extLst>
              <a:ext uri="{FF2B5EF4-FFF2-40B4-BE49-F238E27FC236}">
                <a16:creationId xmlns:a16="http://schemas.microsoft.com/office/drawing/2014/main" id="{605E0CF1-0A27-FF0A-8871-91E34564C402}"/>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223E6710-C81C-4FB5-A95E-35317F295B5A}" type="datetime1">
              <a:rPr lang="en-US" smtClean="0"/>
              <a:t>6/13/2024</a:t>
            </a:fld>
            <a:endParaRPr lang="id-ID"/>
          </a:p>
        </p:txBody>
      </p:sp>
      <p:sp>
        <p:nvSpPr>
          <p:cNvPr id="5" name="Footer Placeholder 4">
            <a:extLst>
              <a:ext uri="{FF2B5EF4-FFF2-40B4-BE49-F238E27FC236}">
                <a16:creationId xmlns:a16="http://schemas.microsoft.com/office/drawing/2014/main" id="{5D59C8A9-F846-0B64-10DD-2EBF7714C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623061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00DE92A0-D831-408A-996C-BF6827AE39C6}" type="datetime1">
              <a:rPr lang="en-US" smtClean="0"/>
              <a:t>6/13/2024</a:t>
            </a:fld>
            <a:endParaRPr lang="id-ID"/>
          </a:p>
        </p:txBody>
      </p:sp>
      <p:sp>
        <p:nvSpPr>
          <p:cNvPr id="3" name="Footer Placeholder 4">
            <a:extLst>
              <a:ext uri="{FF2B5EF4-FFF2-40B4-BE49-F238E27FC236}">
                <a16:creationId xmlns:a16="http://schemas.microsoft.com/office/drawing/2014/main" id="{3776B9AF-C570-3BAF-061A-2A71E0F59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2234207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3CAF6622-E1BB-DD89-F7C5-64FA57CB894B}"/>
              </a:ext>
            </a:extLst>
          </p:cNvPr>
          <p:cNvSpPr>
            <a:spLocks noGrp="1"/>
          </p:cNvSpPr>
          <p:nvPr>
            <p:ph type="title" hasCustomPrompt="1"/>
          </p:nvPr>
        </p:nvSpPr>
        <p:spPr>
          <a:xfrm>
            <a:off x="838200" y="1123406"/>
            <a:ext cx="6233160" cy="567282"/>
          </a:xfrm>
          <a:prstGeom prst="rect">
            <a:avLst/>
          </a:prstGeom>
        </p:spPr>
        <p:txBody>
          <a:bodyPr/>
          <a:lstStyle>
            <a:lvl1pPr>
              <a:defRPr/>
            </a:lvl1pPr>
          </a:lstStyle>
          <a:p>
            <a:r>
              <a:rPr lang="en-US"/>
              <a:t>Click to add “Agenda” Title</a:t>
            </a:r>
            <a:endParaRPr lang="id-ID"/>
          </a:p>
        </p:txBody>
      </p:sp>
      <p:pic>
        <p:nvPicPr>
          <p:cNvPr id="12" name="Picture 11" descr="Icon&#10;&#10;Description automatically generated">
            <a:extLst>
              <a:ext uri="{FF2B5EF4-FFF2-40B4-BE49-F238E27FC236}">
                <a16:creationId xmlns:a16="http://schemas.microsoft.com/office/drawing/2014/main" id="{4A48F361-2D76-B649-BE9A-9C963BA120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49715" y="1690688"/>
            <a:ext cx="4921770" cy="4184469"/>
          </a:xfrm>
          <a:prstGeom prst="rect">
            <a:avLst/>
          </a:prstGeom>
        </p:spPr>
      </p:pic>
      <p:sp>
        <p:nvSpPr>
          <p:cNvPr id="3" name="Date Placeholder 3">
            <a:extLst>
              <a:ext uri="{FF2B5EF4-FFF2-40B4-BE49-F238E27FC236}">
                <a16:creationId xmlns:a16="http://schemas.microsoft.com/office/drawing/2014/main" id="{EB44C006-0B97-4347-C53C-C2A865B96410}"/>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677BCA74-2D9F-4DB0-94AB-8945DE70D8AF}" type="datetime1">
              <a:rPr lang="en-US" smtClean="0"/>
              <a:t>6/13/2024</a:t>
            </a:fld>
            <a:endParaRPr lang="id-ID"/>
          </a:p>
        </p:txBody>
      </p:sp>
      <p:sp>
        <p:nvSpPr>
          <p:cNvPr id="5" name="Footer Placeholder 4">
            <a:extLst>
              <a:ext uri="{FF2B5EF4-FFF2-40B4-BE49-F238E27FC236}">
                <a16:creationId xmlns:a16="http://schemas.microsoft.com/office/drawing/2014/main" id="{64CB8CBE-200A-50CF-552D-128480B10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90728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B165F1CF-358C-47CB-93E5-F3F5C49939E7}" type="datetime1">
              <a:rPr lang="en-US" smtClean="0"/>
              <a:t>6/13/2024</a:t>
            </a:fld>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Footer Placeholder 4">
            <a:extLst>
              <a:ext uri="{FF2B5EF4-FFF2-40B4-BE49-F238E27FC236}">
                <a16:creationId xmlns:a16="http://schemas.microsoft.com/office/drawing/2014/main" id="{C264D2E5-1F5B-9EAA-DE34-D4EA673E5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49310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803D5-32BA-4A04-01EE-9DF51A0BC66A}"/>
              </a:ext>
            </a:extLst>
          </p:cNvPr>
          <p:cNvSpPr/>
          <p:nvPr userDrawn="1"/>
        </p:nvSpPr>
        <p:spPr>
          <a:xfrm>
            <a:off x="0" y="0"/>
            <a:ext cx="12192000" cy="38296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0" y="3829616"/>
            <a:ext cx="12192000" cy="2260034"/>
          </a:xfrm>
          <a:prstGeom prst="rect">
            <a:avLst/>
          </a:prstGeom>
          <a:solidFill>
            <a:schemeClr val="accent2"/>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3EEA694B-09EE-4C46-5480-73288027D5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CD45112-67D3-4B47-888B-0F8FB8580950}" type="datetime1">
              <a:rPr lang="en-US" smtClean="0"/>
              <a:t>6/13/2024</a:t>
            </a:fld>
            <a:endParaRPr lang="id-ID"/>
          </a:p>
        </p:txBody>
      </p:sp>
      <p:sp>
        <p:nvSpPr>
          <p:cNvPr id="8" name="Text Placeholder 7">
            <a:extLst>
              <a:ext uri="{FF2B5EF4-FFF2-40B4-BE49-F238E27FC236}">
                <a16:creationId xmlns:a16="http://schemas.microsoft.com/office/drawing/2014/main" id="{1EF5CE0B-1068-DB22-446B-1A887B5AE3E1}"/>
              </a:ext>
            </a:extLst>
          </p:cNvPr>
          <p:cNvSpPr>
            <a:spLocks noGrp="1"/>
          </p:cNvSpPr>
          <p:nvPr>
            <p:ph type="body" sz="quarter" idx="13" hasCustomPrompt="1"/>
          </p:nvPr>
        </p:nvSpPr>
        <p:spPr>
          <a:xfrm>
            <a:off x="1268239" y="1352855"/>
            <a:ext cx="9414850" cy="2476760"/>
          </a:xfrm>
          <a:prstGeom prst="rect">
            <a:avLst/>
          </a:prstGeom>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Transition</a:t>
            </a:r>
          </a:p>
        </p:txBody>
      </p:sp>
      <p:sp>
        <p:nvSpPr>
          <p:cNvPr id="2" name="Footer Placeholder 4">
            <a:extLst>
              <a:ext uri="{FF2B5EF4-FFF2-40B4-BE49-F238E27FC236}">
                <a16:creationId xmlns:a16="http://schemas.microsoft.com/office/drawing/2014/main" id="{5DDDF901-B03F-B073-7807-597934B23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997154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grpSp>
        <p:nvGrpSpPr>
          <p:cNvPr id="12" name="Group 11">
            <a:extLst>
              <a:ext uri="{FF2B5EF4-FFF2-40B4-BE49-F238E27FC236}">
                <a16:creationId xmlns:a16="http://schemas.microsoft.com/office/drawing/2014/main" id="{4A14B45A-EF6D-6F8B-79E3-D22879CEFD87}"/>
              </a:ext>
            </a:extLst>
          </p:cNvPr>
          <p:cNvGrpSpPr/>
          <p:nvPr userDrawn="1"/>
        </p:nvGrpSpPr>
        <p:grpSpPr>
          <a:xfrm>
            <a:off x="3199199" y="858330"/>
            <a:ext cx="5735795" cy="5320580"/>
            <a:chOff x="6905897" y="1001486"/>
            <a:chExt cx="2743200" cy="2699658"/>
          </a:xfrm>
        </p:grpSpPr>
        <p:sp>
          <p:nvSpPr>
            <p:cNvPr id="7" name="Flowchart: Connector 6">
              <a:extLst>
                <a:ext uri="{FF2B5EF4-FFF2-40B4-BE49-F238E27FC236}">
                  <a16:creationId xmlns:a16="http://schemas.microsoft.com/office/drawing/2014/main" id="{847CD3FB-8086-3355-C777-FC2D44C19A38}"/>
                </a:ext>
              </a:extLst>
            </p:cNvPr>
            <p:cNvSpPr/>
            <p:nvPr userDrawn="1"/>
          </p:nvSpPr>
          <p:spPr>
            <a:xfrm>
              <a:off x="6905897" y="1001486"/>
              <a:ext cx="2743200" cy="2699658"/>
            </a:xfrm>
            <a:prstGeom prst="flowChartConnector">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ffee with solid fill">
              <a:extLst>
                <a:ext uri="{FF2B5EF4-FFF2-40B4-BE49-F238E27FC236}">
                  <a16:creationId xmlns:a16="http://schemas.microsoft.com/office/drawing/2014/main" id="{A97430C7-FF1C-09AB-3D55-77E81EB65A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680" y="1160418"/>
              <a:ext cx="2068286" cy="2068286"/>
            </a:xfrm>
            <a:prstGeom prst="rect">
              <a:avLst/>
            </a:prstGeom>
          </p:spPr>
        </p:pic>
      </p:grpSp>
      <p:sp>
        <p:nvSpPr>
          <p:cNvPr id="18" name="TextBox 17">
            <a:extLst>
              <a:ext uri="{FF2B5EF4-FFF2-40B4-BE49-F238E27FC236}">
                <a16:creationId xmlns:a16="http://schemas.microsoft.com/office/drawing/2014/main" id="{528F409A-3D6D-0F96-DACA-B161770CA408}"/>
              </a:ext>
            </a:extLst>
          </p:cNvPr>
          <p:cNvSpPr txBox="1"/>
          <p:nvPr userDrawn="1"/>
        </p:nvSpPr>
        <p:spPr>
          <a:xfrm>
            <a:off x="5042263" y="3307471"/>
            <a:ext cx="1846217" cy="923330"/>
          </a:xfrm>
          <a:prstGeom prst="rect">
            <a:avLst/>
          </a:prstGeom>
          <a:noFill/>
        </p:spPr>
        <p:txBody>
          <a:bodyPr wrap="square">
            <a:spAutoFit/>
          </a:bodyPr>
          <a:lstStyle/>
          <a:p>
            <a:r>
              <a:rPr lang="en-US" sz="5400" b="1">
                <a:solidFill>
                  <a:schemeClr val="bg1"/>
                </a:solidFill>
              </a:rPr>
              <a:t>Break</a:t>
            </a:r>
          </a:p>
        </p:txBody>
      </p:sp>
      <p:sp>
        <p:nvSpPr>
          <p:cNvPr id="2" name="Date Placeholder 3">
            <a:extLst>
              <a:ext uri="{FF2B5EF4-FFF2-40B4-BE49-F238E27FC236}">
                <a16:creationId xmlns:a16="http://schemas.microsoft.com/office/drawing/2014/main" id="{C3104444-540B-F757-E491-772EC0CEB1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C2E69540-AC0C-4AB1-A685-E3609A848AA4}" type="datetime1">
              <a:rPr lang="en-US" smtClean="0"/>
              <a:t>6/13/2024</a:t>
            </a:fld>
            <a:endParaRPr lang="id-ID"/>
          </a:p>
        </p:txBody>
      </p:sp>
      <p:sp>
        <p:nvSpPr>
          <p:cNvPr id="4" name="Footer Placeholder 4">
            <a:extLst>
              <a:ext uri="{FF2B5EF4-FFF2-40B4-BE49-F238E27FC236}">
                <a16:creationId xmlns:a16="http://schemas.microsoft.com/office/drawing/2014/main" id="{764101B6-447B-082E-50A1-BA5C09447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117408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C64345-455C-BBE0-1CC8-C399DEBB6A59}"/>
              </a:ext>
            </a:extLst>
          </p:cNvPr>
          <p:cNvSpPr>
            <a:spLocks noGrp="1"/>
          </p:cNvSpPr>
          <p:nvPr>
            <p:ph type="title" hasCustomPrompt="1"/>
          </p:nvPr>
        </p:nvSpPr>
        <p:spPr>
          <a:xfrm>
            <a:off x="838200" y="1123406"/>
            <a:ext cx="10515600" cy="567282"/>
          </a:xfrm>
          <a:prstGeom prst="rect">
            <a:avLst/>
          </a:prstGeom>
        </p:spPr>
        <p:txBody>
          <a:bodyPr/>
          <a:lstStyle>
            <a:lvl1pPr>
              <a:defRPr/>
            </a:lvl1pPr>
          </a:lstStyle>
          <a:p>
            <a:r>
              <a:rPr lang="en-US"/>
              <a:t>Click to add “Questions?” title</a:t>
            </a:r>
            <a:endParaRPr lang="id-ID"/>
          </a:p>
        </p:txBody>
      </p:sp>
      <p:sp>
        <p:nvSpPr>
          <p:cNvPr id="5" name="Google Shape;1795;p93">
            <a:extLst>
              <a:ext uri="{FF2B5EF4-FFF2-40B4-BE49-F238E27FC236}">
                <a16:creationId xmlns:a16="http://schemas.microsoft.com/office/drawing/2014/main" id="{3DE63A8F-509A-04B7-6AD7-A574B55FA1DB}"/>
              </a:ext>
            </a:extLst>
          </p:cNvPr>
          <p:cNvSpPr/>
          <p:nvPr userDrawn="1"/>
        </p:nvSpPr>
        <p:spPr>
          <a:xfrm>
            <a:off x="838199" y="2836358"/>
            <a:ext cx="10515601" cy="1996126"/>
          </a:xfrm>
          <a:prstGeom prst="roundRect">
            <a:avLst>
              <a:gd name="adj" fmla="val 10000"/>
            </a:avLst>
          </a:prstGeom>
          <a:solidFill>
            <a:srgbClr val="1F497D"/>
          </a:solidFill>
          <a:ln>
            <a:noFill/>
          </a:ln>
        </p:spPr>
        <p:txBody>
          <a:bodyPr spcFirstLastPara="1" wrap="square" lIns="91425" tIns="91425" rIns="91425" bIns="91425"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1798;p93">
            <a:extLst>
              <a:ext uri="{FF2B5EF4-FFF2-40B4-BE49-F238E27FC236}">
                <a16:creationId xmlns:a16="http://schemas.microsoft.com/office/drawing/2014/main" id="{72DFE8BA-A090-3F1C-7EBF-4FCF1511BB73}"/>
              </a:ext>
            </a:extLst>
          </p:cNvPr>
          <p:cNvSpPr txBox="1"/>
          <p:nvPr userDrawn="1"/>
        </p:nvSpPr>
        <p:spPr>
          <a:xfrm>
            <a:off x="2209800" y="3358426"/>
            <a:ext cx="5032120" cy="1044137"/>
          </a:xfrm>
          <a:prstGeom prst="rect">
            <a:avLst/>
          </a:prstGeom>
          <a:noFill/>
          <a:ln>
            <a:noFill/>
          </a:ln>
        </p:spPr>
        <p:txBody>
          <a:bodyPr spcFirstLastPara="1" wrap="square" lIns="187475" tIns="187475" rIns="187475" bIns="187475" anchor="ctr" anchorCtr="0">
            <a:noAutofit/>
          </a:bodyPr>
          <a:lstStyle/>
          <a:p>
            <a:pPr marL="0" marR="0" lvl="0" indent="0" algn="l" rtl="0">
              <a:lnSpc>
                <a:spcPct val="100000"/>
              </a:lnSpc>
              <a:spcBef>
                <a:spcPts val="0"/>
              </a:spcBef>
              <a:spcAft>
                <a:spcPts val="0"/>
              </a:spcAft>
              <a:buClr>
                <a:schemeClr val="dk1"/>
              </a:buClr>
              <a:buSzPts val="1600"/>
              <a:buFont typeface="Calibri"/>
              <a:buNone/>
            </a:pPr>
            <a:r>
              <a:rPr lang="en-US" b="1" i="0" u="none" strike="noStrike" cap="none">
                <a:solidFill>
                  <a:schemeClr val="bg1"/>
                </a:solidFill>
                <a:latin typeface="+mn-lt"/>
                <a:ea typeface="Calibri"/>
                <a:cs typeface="Times New Roman" panose="02020603050405020304" pitchFamily="18" charset="0"/>
                <a:sym typeface="Calibri"/>
              </a:rPr>
              <a:t>Primary Points of Contact</a:t>
            </a:r>
          </a:p>
        </p:txBody>
      </p:sp>
      <p:sp>
        <p:nvSpPr>
          <p:cNvPr id="9" name="Google Shape;1800;p93">
            <a:extLst>
              <a:ext uri="{FF2B5EF4-FFF2-40B4-BE49-F238E27FC236}">
                <a16:creationId xmlns:a16="http://schemas.microsoft.com/office/drawing/2014/main" id="{F58BA1B1-9693-FD16-FEF2-73C86E642C18}"/>
              </a:ext>
            </a:extLst>
          </p:cNvPr>
          <p:cNvSpPr txBox="1"/>
          <p:nvPr userDrawn="1"/>
        </p:nvSpPr>
        <p:spPr>
          <a:xfrm>
            <a:off x="5861560" y="3214554"/>
            <a:ext cx="5032120" cy="1044137"/>
          </a:xfrm>
          <a:prstGeom prst="rect">
            <a:avLst/>
          </a:prstGeom>
          <a:noFill/>
          <a:ln>
            <a:noFill/>
          </a:ln>
        </p:spPr>
        <p:txBody>
          <a:bodyPr spcFirstLastPara="1" wrap="square" lIns="187475" tIns="187475" rIns="187475" bIns="187475" anchor="ctr" anchorCtr="0">
            <a:noAutofit/>
          </a:bodyPr>
          <a:lstStyle/>
          <a:p>
            <a:pPr>
              <a:spcBef>
                <a:spcPts val="560"/>
              </a:spcBef>
              <a:buSzPts val="1600"/>
            </a:pPr>
            <a:r>
              <a:rPr lang="en-US" sz="1400" b="1" i="0" u="none" strike="noStrike" cap="none">
                <a:solidFill>
                  <a:schemeClr val="bg1"/>
                </a:solidFill>
                <a:latin typeface="+mn-lt"/>
                <a:cs typeface="Times New Roman"/>
                <a:sym typeface="Calibri"/>
              </a:rPr>
              <a:t>Patricia Kickland, </a:t>
            </a:r>
            <a:r>
              <a:rPr lang="en-US" sz="1400" b="1" i="0" u="none" strike="noStrike" cap="none" err="1">
                <a:solidFill>
                  <a:schemeClr val="bg1"/>
                </a:solidFill>
                <a:latin typeface="+mn-lt"/>
                <a:cs typeface="Times New Roman"/>
                <a:sym typeface="Calibri"/>
              </a:rPr>
              <a:t>Hawai</a:t>
            </a:r>
            <a:r>
              <a:rPr lang="haw-US" sz="1400" b="1" i="0" u="none" strike="noStrike" cap="none">
                <a:solidFill>
                  <a:schemeClr val="bg1"/>
                </a:solidFill>
                <a:latin typeface="+mn-lt"/>
                <a:cs typeface="Times New Roman"/>
                <a:sym typeface="Calibri"/>
              </a:rPr>
              <a:t>ʻi State Fusion Center</a:t>
            </a:r>
          </a:p>
          <a:p>
            <a:pPr>
              <a:spcBef>
                <a:spcPts val="560"/>
              </a:spcBef>
              <a:buSzPts val="1600"/>
            </a:pPr>
            <a:r>
              <a:rPr lang="haw-US" sz="1400" b="1" i="1" u="sng" strike="noStrike" cap="none">
                <a:solidFill>
                  <a:srgbClr val="000000"/>
                </a:solidFill>
                <a:latin typeface="+mn-lt"/>
                <a:cs typeface="Times New Roman"/>
                <a:sym typeface="Calibri"/>
                <a:hlinkClick r:id="rId2"/>
              </a:rPr>
              <a:t>patricia.kickland@hawaii.gov</a:t>
            </a:r>
            <a:r>
              <a:rPr lang="haw-US" sz="1400" b="1" i="1" u="sng" strike="noStrike" cap="none">
                <a:solidFill>
                  <a:srgbClr val="000000"/>
                </a:solidFill>
                <a:latin typeface="+mn-lt"/>
                <a:cs typeface="Times New Roman"/>
                <a:sym typeface="Calibri"/>
              </a:rPr>
              <a:t> </a:t>
            </a:r>
            <a:endParaRPr lang="en-US" sz="1400" b="1" i="1" u="sng" strike="noStrike" cap="none">
              <a:solidFill>
                <a:srgbClr val="000000"/>
              </a:solidFill>
              <a:latin typeface="+mn-lt"/>
              <a:cs typeface="Times New Roman"/>
              <a:sym typeface="Calibri"/>
            </a:endParaRPr>
          </a:p>
          <a:p>
            <a:pPr>
              <a:spcBef>
                <a:spcPts val="560"/>
              </a:spcBef>
              <a:buSzPts val="1600"/>
            </a:pPr>
            <a:endParaRPr lang="en-US" sz="1400" b="1" i="1" u="sng" strike="noStrike" cap="none">
              <a:solidFill>
                <a:srgbClr val="000000"/>
              </a:solidFill>
              <a:latin typeface="+mn-lt"/>
              <a:cs typeface="Times New Roman"/>
              <a:sym typeface="Calibri"/>
            </a:endParaRPr>
          </a:p>
          <a:p>
            <a:pPr>
              <a:spcBef>
                <a:spcPts val="560"/>
              </a:spcBef>
              <a:buSzPts val="1600"/>
            </a:pPr>
            <a:r>
              <a:rPr lang="en-US" sz="1400" b="1" i="0" u="none" strike="noStrike" cap="none">
                <a:solidFill>
                  <a:schemeClr val="bg1"/>
                </a:solidFill>
                <a:latin typeface="+mn-lt"/>
                <a:cs typeface="Times New Roman"/>
                <a:sym typeface="Calibri"/>
              </a:rPr>
              <a:t>Hawa</a:t>
            </a:r>
            <a:r>
              <a:rPr lang="haw-US" sz="1400" b="1" i="0" u="none" strike="noStrike" cap="none">
                <a:solidFill>
                  <a:schemeClr val="bg1"/>
                </a:solidFill>
                <a:latin typeface="+mn-lt"/>
                <a:cs typeface="Times New Roman"/>
                <a:sym typeface="Calibri"/>
              </a:rPr>
              <a:t>iʻi State Fusion Center</a:t>
            </a:r>
          </a:p>
          <a:p>
            <a:pPr>
              <a:spcBef>
                <a:spcPts val="560"/>
              </a:spcBef>
              <a:buSzPts val="1600"/>
            </a:pPr>
            <a:r>
              <a:rPr lang="haw-US" sz="1400" b="1" i="1" u="sng" strike="noStrike" cap="none">
                <a:solidFill>
                  <a:srgbClr val="000000"/>
                </a:solidFill>
                <a:latin typeface="+mn-lt"/>
                <a:cs typeface="Times New Roman"/>
                <a:sym typeface="Calibri"/>
                <a:hlinkClick r:id="rId3"/>
              </a:rPr>
              <a:t>hsfc@hawaii.gov</a:t>
            </a:r>
            <a:r>
              <a:rPr lang="haw-US" sz="1400" b="1" i="1" u="sng" strike="noStrike" cap="none">
                <a:solidFill>
                  <a:srgbClr val="000000"/>
                </a:solidFill>
                <a:latin typeface="+mn-lt"/>
                <a:cs typeface="Times New Roman"/>
                <a:sym typeface="Calibri"/>
              </a:rPr>
              <a:t> </a:t>
            </a:r>
            <a:endParaRPr lang="en-US" sz="1400" b="1" i="1" u="none" strike="noStrike" cap="none">
              <a:solidFill>
                <a:srgbClr val="000000"/>
              </a:solidFill>
              <a:latin typeface="+mn-lt"/>
              <a:cs typeface="Times New Roman" panose="02020603050405020304" pitchFamily="18" charset="0"/>
              <a:sym typeface="Arial"/>
            </a:endParaRPr>
          </a:p>
        </p:txBody>
      </p:sp>
      <p:pic>
        <p:nvPicPr>
          <p:cNvPr id="14" name="Graphic 13" descr="Email with solid fill">
            <a:extLst>
              <a:ext uri="{FF2B5EF4-FFF2-40B4-BE49-F238E27FC236}">
                <a16:creationId xmlns:a16="http://schemas.microsoft.com/office/drawing/2014/main" id="{BF72ACC9-5BEE-C4A2-2352-B0EABF3A284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4705" y="3476847"/>
            <a:ext cx="914400" cy="715147"/>
          </a:xfrm>
          <a:prstGeom prst="rect">
            <a:avLst/>
          </a:prstGeom>
        </p:spPr>
      </p:pic>
      <p:sp>
        <p:nvSpPr>
          <p:cNvPr id="11" name="Slide Number Placeholder 5">
            <a:extLst>
              <a:ext uri="{FF2B5EF4-FFF2-40B4-BE49-F238E27FC236}">
                <a16:creationId xmlns:a16="http://schemas.microsoft.com/office/drawing/2014/main" id="{5C78ED7A-CFF4-7484-C7D2-CEB74290DD05}"/>
              </a:ext>
            </a:extLst>
          </p:cNvPr>
          <p:cNvSpPr>
            <a:spLocks noGrp="1"/>
          </p:cNvSpPr>
          <p:nvPr>
            <p:ph type="sldNum" sz="quarter" idx="12"/>
          </p:nvPr>
        </p:nvSpPr>
        <p:spPr>
          <a:xfrm>
            <a:off x="8610600" y="6356350"/>
            <a:ext cx="2743200" cy="365125"/>
          </a:xfrm>
        </p:spPr>
        <p:txBody>
          <a:bodyPr/>
          <a:lstStyle/>
          <a:p>
            <a:fld id="{7EB18FBC-F55B-4E79-B5C7-46E309F80F32}" type="slidenum">
              <a:rPr lang="id-ID" smtClean="0"/>
              <a:t>‹#›</a:t>
            </a:fld>
            <a:endParaRPr lang="id-ID"/>
          </a:p>
        </p:txBody>
      </p:sp>
      <p:sp>
        <p:nvSpPr>
          <p:cNvPr id="18" name="Date Placeholder 3">
            <a:extLst>
              <a:ext uri="{FF2B5EF4-FFF2-40B4-BE49-F238E27FC236}">
                <a16:creationId xmlns:a16="http://schemas.microsoft.com/office/drawing/2014/main" id="{042073F4-617C-F553-66D3-0E3EE82EDB6E}"/>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D8598679-858B-4577-9D74-60324790A399}" type="datetime1">
              <a:rPr lang="en-US" smtClean="0"/>
              <a:t>6/13/2024</a:t>
            </a:fld>
            <a:endParaRPr lang="id-ID"/>
          </a:p>
        </p:txBody>
      </p:sp>
      <p:sp>
        <p:nvSpPr>
          <p:cNvPr id="3" name="Footer Placeholder 4">
            <a:extLst>
              <a:ext uri="{FF2B5EF4-FFF2-40B4-BE49-F238E27FC236}">
                <a16:creationId xmlns:a16="http://schemas.microsoft.com/office/drawing/2014/main" id="{2AFB6929-BFDB-A1EE-98AE-E88877516E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555886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5230693-9D95-4422-8FA8-5B9140F4AA0D}" type="datetime1">
              <a:rPr lang="en-US" smtClean="0"/>
              <a:t>6/13/2024</a:t>
            </a:fld>
            <a:endParaRPr lang="id-ID"/>
          </a:p>
        </p:txBody>
      </p:sp>
      <p:sp>
        <p:nvSpPr>
          <p:cNvPr id="3" name="Rectangle 2">
            <a:extLst>
              <a:ext uri="{FF2B5EF4-FFF2-40B4-BE49-F238E27FC236}">
                <a16:creationId xmlns:a16="http://schemas.microsoft.com/office/drawing/2014/main" id="{0CBECC0B-EDC4-ED61-43EA-61CAA149E43C}"/>
              </a:ext>
            </a:extLst>
          </p:cNvPr>
          <p:cNvSpPr/>
          <p:nvPr userDrawn="1"/>
        </p:nvSpPr>
        <p:spPr>
          <a:xfrm>
            <a:off x="0" y="0"/>
            <a:ext cx="12192000" cy="63563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7CC4A32-CFF7-A9BA-23F3-FA2C86C21501}"/>
              </a:ext>
            </a:extLst>
          </p:cNvPr>
          <p:cNvSpPr txBox="1"/>
          <p:nvPr userDrawn="1"/>
        </p:nvSpPr>
        <p:spPr>
          <a:xfrm>
            <a:off x="3275843" y="2540483"/>
            <a:ext cx="5640309" cy="769441"/>
          </a:xfrm>
          <a:prstGeom prst="rect">
            <a:avLst/>
          </a:prstGeom>
          <a:noFill/>
        </p:spPr>
        <p:txBody>
          <a:bodyPr wrap="square" rtlCol="0">
            <a:spAutoFit/>
          </a:bodyPr>
          <a:lstStyle/>
          <a:p>
            <a:pPr algn="ctr"/>
            <a:r>
              <a:rPr lang="en-US" sz="4400">
                <a:solidFill>
                  <a:schemeClr val="bg1"/>
                </a:solidFill>
              </a:rPr>
              <a:t>Backup Slides</a:t>
            </a:r>
          </a:p>
        </p:txBody>
      </p:sp>
      <p:pic>
        <p:nvPicPr>
          <p:cNvPr id="9" name="Graphic 8" descr="Syncing cloud outline">
            <a:extLst>
              <a:ext uri="{FF2B5EF4-FFF2-40B4-BE49-F238E27FC236}">
                <a16:creationId xmlns:a16="http://schemas.microsoft.com/office/drawing/2014/main" id="{CD989262-CE64-EB21-8E6E-572CE379E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01236" y="2928294"/>
            <a:ext cx="2989528" cy="2989528"/>
          </a:xfrm>
          <a:prstGeom prst="rect">
            <a:avLst/>
          </a:prstGeom>
        </p:spPr>
      </p:pic>
      <p:sp>
        <p:nvSpPr>
          <p:cNvPr id="2" name="Footer Placeholder 4">
            <a:extLst>
              <a:ext uri="{FF2B5EF4-FFF2-40B4-BE49-F238E27FC236}">
                <a16:creationId xmlns:a16="http://schemas.microsoft.com/office/drawing/2014/main" id="{6433825B-D8D0-CF0A-73D6-D10AC3121B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535734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19156" y="1230284"/>
            <a:ext cx="5569527" cy="4389120"/>
          </a:xfrm>
          <a:prstGeom prst="rect">
            <a:avLst/>
          </a:prstGeom>
        </p:spPr>
        <p:txBody>
          <a:bodyPr/>
          <a:lstStyle/>
          <a:p>
            <a:endParaRPr lang="id-ID"/>
          </a:p>
        </p:txBody>
      </p:sp>
      <p:sp>
        <p:nvSpPr>
          <p:cNvPr id="4" name="Slide Number Placeholder 3">
            <a:extLst>
              <a:ext uri="{FF2B5EF4-FFF2-40B4-BE49-F238E27FC236}">
                <a16:creationId xmlns:a16="http://schemas.microsoft.com/office/drawing/2014/main" id="{6453E04A-1CD3-3FE1-21BE-152257E114B2}"/>
              </a:ext>
            </a:extLst>
          </p:cNvPr>
          <p:cNvSpPr>
            <a:spLocks noGrp="1"/>
          </p:cNvSpPr>
          <p:nvPr>
            <p:ph type="sldNum" sz="quarter" idx="13"/>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BC46894F-53C1-8C98-0D97-999B582A60C6}"/>
              </a:ext>
            </a:extLst>
          </p:cNvPr>
          <p:cNvSpPr>
            <a:spLocks noGrp="1"/>
          </p:cNvSpPr>
          <p:nvPr>
            <p:ph type="dt" sz="half" idx="14"/>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E114A97E-9CE1-47DD-BDAF-40037AF4C321}" type="datetime1">
              <a:rPr lang="en-US" smtClean="0"/>
              <a:t>6/13/2024</a:t>
            </a:fld>
            <a:endParaRPr lang="id-ID"/>
          </a:p>
        </p:txBody>
      </p:sp>
      <p:sp>
        <p:nvSpPr>
          <p:cNvPr id="2" name="Footer Placeholder 4">
            <a:extLst>
              <a:ext uri="{FF2B5EF4-FFF2-40B4-BE49-F238E27FC236}">
                <a16:creationId xmlns:a16="http://schemas.microsoft.com/office/drawing/2014/main" id="{3BC88534-2EED-424A-DDBF-EFF684B9AA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822846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 Line Title w/Text" preserve="1" userDrawn="1">
  <p:cSld name="1 Line Title w/Text">
    <p:spTree>
      <p:nvGrpSpPr>
        <p:cNvPr id="1" name="Shape 25"/>
        <p:cNvGrpSpPr/>
        <p:nvPr/>
      </p:nvGrpSpPr>
      <p:grpSpPr>
        <a:xfrm>
          <a:off x="0" y="0"/>
          <a:ext cx="0" cy="0"/>
          <a:chOff x="0" y="0"/>
          <a:chExt cx="0" cy="0"/>
        </a:xfrm>
      </p:grpSpPr>
      <p:sp>
        <p:nvSpPr>
          <p:cNvPr id="26" name="Google Shape;26;p19"/>
          <p:cNvSpPr txBox="1">
            <a:spLocks noGrp="1"/>
          </p:cNvSpPr>
          <p:nvPr>
            <p:ph type="body" idx="1"/>
          </p:nvPr>
        </p:nvSpPr>
        <p:spPr>
          <a:xfrm>
            <a:off x="863125" y="1142814"/>
            <a:ext cx="10891803" cy="4908363"/>
          </a:xfrm>
          <a:prstGeom prst="rect">
            <a:avLst/>
          </a:prstGeom>
          <a:noFill/>
          <a:ln>
            <a:noFill/>
          </a:ln>
        </p:spPr>
        <p:txBody>
          <a:bodyPr spcFirstLastPara="1" wrap="square" lIns="91425" tIns="45700" rIns="91425" bIns="45700" anchor="t" anchorCtr="0">
            <a:noAutofit/>
          </a:bodyPr>
          <a:lstStyle>
            <a:lvl1pPr marL="457200" marR="0" lvl="0" indent="-228600" algn="l">
              <a:lnSpc>
                <a:spcPct val="150000"/>
              </a:lnSpc>
              <a:spcBef>
                <a:spcPts val="400"/>
              </a:spcBef>
              <a:spcAft>
                <a:spcPts val="0"/>
              </a:spcAft>
              <a:buClr>
                <a:srgbClr val="0C0C0C"/>
              </a:buClr>
              <a:buSzPts val="2000"/>
              <a:buFont typeface="Arial"/>
              <a:buNone/>
              <a:defRPr sz="2000" b="0" i="0" u="none" strike="noStrike" cap="none">
                <a:solidFill>
                  <a:srgbClr val="000063"/>
                </a:solidFill>
                <a:latin typeface="Times New Roman"/>
                <a:ea typeface="Times New Roman"/>
                <a:cs typeface="Times New Roman"/>
                <a:sym typeface="Times New Roman"/>
              </a:defRPr>
            </a:lvl1pPr>
            <a:lvl2pPr marL="914400" marR="0" lvl="1" indent="-381000" algn="l">
              <a:lnSpc>
                <a:spcPct val="90000"/>
              </a:lnSpc>
              <a:spcBef>
                <a:spcPts val="480"/>
              </a:spcBef>
              <a:spcAft>
                <a:spcPts val="0"/>
              </a:spcAft>
              <a:buClr>
                <a:srgbClr val="366092"/>
              </a:buClr>
              <a:buSzPts val="2400"/>
              <a:buFont typeface="Merriweather Sans"/>
              <a:buChar char="-"/>
              <a:defRPr sz="2400" b="0" i="0" u="none" strike="noStrike" cap="none">
                <a:solidFill>
                  <a:srgbClr val="366092"/>
                </a:solidFill>
                <a:latin typeface="Arial"/>
                <a:ea typeface="Arial"/>
                <a:cs typeface="Arial"/>
                <a:sym typeface="Arial"/>
              </a:defRPr>
            </a:lvl2pPr>
            <a:lvl3pPr marL="1371600" marR="0" lvl="2" indent="-381000" algn="l">
              <a:lnSpc>
                <a:spcPct val="9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19"/>
          <p:cNvSpPr txBox="1">
            <a:spLocks noGrp="1"/>
          </p:cNvSpPr>
          <p:nvPr>
            <p:ph type="sldNum" idx="12"/>
          </p:nvPr>
        </p:nvSpPr>
        <p:spPr>
          <a:xfrm>
            <a:off x="8886092" y="6435078"/>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1pPr>
            <a:lvl2pPr marL="0" marR="0" lvl="1"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2pPr>
            <a:lvl3pPr marL="0" marR="0" lvl="2"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3pPr>
            <a:lvl4pPr marL="0" marR="0" lvl="3"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4pPr>
            <a:lvl5pPr marL="0" marR="0" lvl="4"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5pPr>
            <a:lvl6pPr marL="0" marR="0" lvl="5"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6pPr>
            <a:lvl7pPr marL="0" marR="0" lvl="6"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7pPr>
            <a:lvl8pPr marL="0" marR="0" lvl="7"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8pPr>
            <a:lvl9pPr marL="0" marR="0" lvl="8" indent="0" algn="r">
              <a:spcBef>
                <a:spcPts val="0"/>
              </a:spcBef>
              <a:buClr>
                <a:srgbClr val="888888"/>
              </a:buClr>
              <a:buSzPts val="1200"/>
              <a:buFont typeface="Times New Roman"/>
              <a:buNone/>
              <a:defRPr sz="1200">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
        <p:nvSpPr>
          <p:cNvPr id="4" name="Title 1">
            <a:extLst>
              <a:ext uri="{FF2B5EF4-FFF2-40B4-BE49-F238E27FC236}">
                <a16:creationId xmlns:a16="http://schemas.microsoft.com/office/drawing/2014/main" id="{4D6908DD-5268-92A8-0D20-165FE74FC4B6}"/>
              </a:ext>
            </a:extLst>
          </p:cNvPr>
          <p:cNvSpPr>
            <a:spLocks noGrp="1"/>
          </p:cNvSpPr>
          <p:nvPr>
            <p:ph type="title"/>
          </p:nvPr>
        </p:nvSpPr>
        <p:spPr>
          <a:xfrm>
            <a:off x="838200" y="0"/>
            <a:ext cx="10515600" cy="831273"/>
          </a:xfrm>
        </p:spPr>
        <p:txBody>
          <a:bodyPr/>
          <a:lstStyle/>
          <a:p>
            <a:r>
              <a:rPr lang="en-US"/>
              <a:t>Click to edit Master title style</a:t>
            </a:r>
          </a:p>
        </p:txBody>
      </p:sp>
      <p:pic>
        <p:nvPicPr>
          <p:cNvPr id="6" name="Google Shape;16;p48">
            <a:extLst>
              <a:ext uri="{FF2B5EF4-FFF2-40B4-BE49-F238E27FC236}">
                <a16:creationId xmlns:a16="http://schemas.microsoft.com/office/drawing/2014/main" id="{E7903204-D1B4-9586-3A57-304A96B55B4E}"/>
              </a:ext>
            </a:extLst>
          </p:cNvPr>
          <p:cNvPicPr preferRelativeResize="0"/>
          <p:nvPr userDrawn="1"/>
        </p:nvPicPr>
        <p:blipFill rotWithShape="1">
          <a:blip r:embed="rId2">
            <a:alphaModFix/>
          </a:blip>
          <a:srcRect/>
          <a:stretch/>
        </p:blipFill>
        <p:spPr>
          <a:xfrm>
            <a:off x="45471" y="57797"/>
            <a:ext cx="775916" cy="831273"/>
          </a:xfrm>
          <a:prstGeom prst="rect">
            <a:avLst/>
          </a:prstGeom>
          <a:noFill/>
          <a:ln>
            <a:noFill/>
          </a:ln>
        </p:spPr>
      </p:pic>
      <p:pic>
        <p:nvPicPr>
          <p:cNvPr id="7" name="Picture 6" descr="Logo&#10;&#10;Description automatically generated">
            <a:extLst>
              <a:ext uri="{FF2B5EF4-FFF2-40B4-BE49-F238E27FC236}">
                <a16:creationId xmlns:a16="http://schemas.microsoft.com/office/drawing/2014/main" id="{FD3B8286-0234-883B-7D95-001EF0FC2775}"/>
              </a:ext>
            </a:extLst>
          </p:cNvPr>
          <p:cNvPicPr>
            <a:picLocks noChangeAspect="1"/>
          </p:cNvPicPr>
          <p:nvPr userDrawn="1"/>
        </p:nvPicPr>
        <p:blipFill>
          <a:blip r:embed="rId3"/>
          <a:stretch>
            <a:fillRect/>
          </a:stretch>
        </p:blipFill>
        <p:spPr>
          <a:xfrm>
            <a:off x="11315256" y="57797"/>
            <a:ext cx="831273" cy="831273"/>
          </a:xfrm>
          <a:prstGeom prst="rect">
            <a:avLst/>
          </a:prstGeom>
        </p:spPr>
      </p:pic>
    </p:spTree>
    <p:extLst>
      <p:ext uri="{BB962C8B-B14F-4D97-AF65-F5344CB8AC3E}">
        <p14:creationId xmlns:p14="http://schemas.microsoft.com/office/powerpoint/2010/main" val="333757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CBB88D87-AFBD-5AC7-1A6D-0798C9AAD00B}"/>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10" name="Picture Placeholder 9">
            <a:extLst>
              <a:ext uri="{FF2B5EF4-FFF2-40B4-BE49-F238E27FC236}">
                <a16:creationId xmlns:a16="http://schemas.microsoft.com/office/drawing/2014/main" id="{30FB7E6A-C539-869A-F1C4-E310CD85B664}"/>
              </a:ext>
            </a:extLst>
          </p:cNvPr>
          <p:cNvSpPr>
            <a:spLocks noGrp="1"/>
          </p:cNvSpPr>
          <p:nvPr>
            <p:ph type="pic" sz="quarter" idx="13"/>
          </p:nvPr>
        </p:nvSpPr>
        <p:spPr>
          <a:xfrm>
            <a:off x="5094288" y="1837509"/>
            <a:ext cx="6257925" cy="4031479"/>
          </a:xfrm>
          <a:prstGeom prst="rect">
            <a:avLst/>
          </a:prstGeom>
        </p:spPr>
        <p:txBody>
          <a:bodyPr/>
          <a:lstStyle/>
          <a:p>
            <a:endParaRPr lang="en-US"/>
          </a:p>
        </p:txBody>
      </p:sp>
      <p:sp>
        <p:nvSpPr>
          <p:cNvPr id="9" name="Text Placeholder 8">
            <a:extLst>
              <a:ext uri="{FF2B5EF4-FFF2-40B4-BE49-F238E27FC236}">
                <a16:creationId xmlns:a16="http://schemas.microsoft.com/office/drawing/2014/main" id="{B30236EE-0CCE-D0B2-DFB6-29DD651F7A4C}"/>
              </a:ext>
            </a:extLst>
          </p:cNvPr>
          <p:cNvSpPr>
            <a:spLocks noGrp="1"/>
          </p:cNvSpPr>
          <p:nvPr>
            <p:ph type="body" sz="quarter" idx="14"/>
          </p:nvPr>
        </p:nvSpPr>
        <p:spPr>
          <a:xfrm>
            <a:off x="838200" y="1837509"/>
            <a:ext cx="4040188" cy="402494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B8CA4E28-B9ED-30DF-7070-9F2E5DC18646}"/>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3379A8F3-F2D3-4833-BC24-E174FAC80B7D}" type="datetime1">
              <a:rPr lang="en-US" smtClean="0"/>
              <a:t>6/13/2024</a:t>
            </a:fld>
            <a:endParaRPr lang="id-ID"/>
          </a:p>
        </p:txBody>
      </p:sp>
      <p:sp>
        <p:nvSpPr>
          <p:cNvPr id="4" name="Footer Placeholder 4">
            <a:extLst>
              <a:ext uri="{FF2B5EF4-FFF2-40B4-BE49-F238E27FC236}">
                <a16:creationId xmlns:a16="http://schemas.microsoft.com/office/drawing/2014/main" id="{01BD0B7B-343E-78EB-0A25-0B85420EE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83536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7" name="Title 1">
            <a:extLst>
              <a:ext uri="{FF2B5EF4-FFF2-40B4-BE49-F238E27FC236}">
                <a16:creationId xmlns:a16="http://schemas.microsoft.com/office/drawing/2014/main" id="{4AC06AE9-FC65-DE58-2718-2F7E83CF15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Date Placeholder 3">
            <a:extLst>
              <a:ext uri="{FF2B5EF4-FFF2-40B4-BE49-F238E27FC236}">
                <a16:creationId xmlns:a16="http://schemas.microsoft.com/office/drawing/2014/main" id="{666BD0EA-BA2C-6485-B17E-7132EF61527F}"/>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9133ECF3-A995-4E65-A4E3-0148C67B4D8A}" type="datetime1">
              <a:rPr lang="en-US" smtClean="0"/>
              <a:t>6/13/2024</a:t>
            </a:fld>
            <a:endParaRPr lang="id-ID"/>
          </a:p>
        </p:txBody>
      </p:sp>
      <p:sp>
        <p:nvSpPr>
          <p:cNvPr id="4" name="Footer Placeholder 4">
            <a:extLst>
              <a:ext uri="{FF2B5EF4-FFF2-40B4-BE49-F238E27FC236}">
                <a16:creationId xmlns:a16="http://schemas.microsoft.com/office/drawing/2014/main" id="{55EE8E8E-F747-EC76-20A6-1006FAC602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7534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1C490737-C198-7642-CB74-CAB97D14CEB7}"/>
              </a:ext>
            </a:extLst>
          </p:cNvPr>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6" name="Date Placeholder 3">
            <a:extLst>
              <a:ext uri="{FF2B5EF4-FFF2-40B4-BE49-F238E27FC236}">
                <a16:creationId xmlns:a16="http://schemas.microsoft.com/office/drawing/2014/main" id="{605E0CF1-0A27-FF0A-8871-91E34564C402}"/>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223E6710-C81C-4FB5-A95E-35317F295B5A}" type="datetime1">
              <a:rPr lang="en-US" smtClean="0"/>
              <a:t>6/13/2024</a:t>
            </a:fld>
            <a:endParaRPr lang="id-ID"/>
          </a:p>
        </p:txBody>
      </p:sp>
      <p:sp>
        <p:nvSpPr>
          <p:cNvPr id="5" name="Footer Placeholder 4">
            <a:extLst>
              <a:ext uri="{FF2B5EF4-FFF2-40B4-BE49-F238E27FC236}">
                <a16:creationId xmlns:a16="http://schemas.microsoft.com/office/drawing/2014/main" id="{5D59C8A9-F846-0B64-10DD-2EBF7714C9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107660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1123406"/>
            <a:ext cx="10515600" cy="567282"/>
          </a:xfrm>
          <a:prstGeom prst="rect">
            <a:avLst/>
          </a:prstGeom>
        </p:spPr>
        <p:txBody>
          <a:bodyPr/>
          <a:lstStyle/>
          <a:p>
            <a:r>
              <a:rPr lang="en-US"/>
              <a:t>Click to edit Master title style</a:t>
            </a:r>
            <a:endParaRPr lang="id-ID"/>
          </a:p>
        </p:txBody>
      </p:sp>
      <p:sp>
        <p:nvSpPr>
          <p:cNvPr id="5" name="Slide Number Placeholder 4"/>
          <p:cNvSpPr>
            <a:spLocks noGrp="1"/>
          </p:cNvSpPr>
          <p:nvPr>
            <p:ph type="sldNum" sz="quarter" idx="12"/>
          </p:nvPr>
        </p:nvSpPr>
        <p:spPr/>
        <p:txBody>
          <a:bodyPr/>
          <a:lstStyle/>
          <a:p>
            <a:fld id="{7EB18FBC-F55B-4E79-B5C7-46E309F80F32}" type="slidenum">
              <a:rPr lang="id-ID" smtClean="0"/>
              <a:t>‹#›</a:t>
            </a:fld>
            <a:endParaRPr lang="id-ID"/>
          </a:p>
        </p:txBody>
      </p:sp>
      <p:sp>
        <p:nvSpPr>
          <p:cNvPr id="4" name="Date Placeholder 3">
            <a:extLst>
              <a:ext uri="{FF2B5EF4-FFF2-40B4-BE49-F238E27FC236}">
                <a16:creationId xmlns:a16="http://schemas.microsoft.com/office/drawing/2014/main" id="{C1E85BD4-90FE-A39F-77D4-323F2074BB63}"/>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00DE92A0-D831-408A-996C-BF6827AE39C6}" type="datetime1">
              <a:rPr lang="en-US" smtClean="0"/>
              <a:t>6/13/2024</a:t>
            </a:fld>
            <a:endParaRPr lang="id-ID"/>
          </a:p>
        </p:txBody>
      </p:sp>
      <p:sp>
        <p:nvSpPr>
          <p:cNvPr id="3" name="Footer Placeholder 4">
            <a:extLst>
              <a:ext uri="{FF2B5EF4-FFF2-40B4-BE49-F238E27FC236}">
                <a16:creationId xmlns:a16="http://schemas.microsoft.com/office/drawing/2014/main" id="{3776B9AF-C570-3BAF-061A-2A71E0F59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243593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7EB18FBC-F55B-4E79-B5C7-46E309F80F32}" type="slidenum">
              <a:rPr lang="id-ID" smtClean="0"/>
              <a:t>‹#›</a:t>
            </a:fld>
            <a:endParaRPr lang="id-ID"/>
          </a:p>
        </p:txBody>
      </p:sp>
      <p:sp>
        <p:nvSpPr>
          <p:cNvPr id="8" name="Title 1">
            <a:extLst>
              <a:ext uri="{FF2B5EF4-FFF2-40B4-BE49-F238E27FC236}">
                <a16:creationId xmlns:a16="http://schemas.microsoft.com/office/drawing/2014/main" id="{3CAF6622-E1BB-DD89-F7C5-64FA57CB894B}"/>
              </a:ext>
            </a:extLst>
          </p:cNvPr>
          <p:cNvSpPr>
            <a:spLocks noGrp="1"/>
          </p:cNvSpPr>
          <p:nvPr>
            <p:ph type="title" hasCustomPrompt="1"/>
          </p:nvPr>
        </p:nvSpPr>
        <p:spPr>
          <a:xfrm>
            <a:off x="838200" y="1123406"/>
            <a:ext cx="6233160" cy="567282"/>
          </a:xfrm>
          <a:prstGeom prst="rect">
            <a:avLst/>
          </a:prstGeom>
        </p:spPr>
        <p:txBody>
          <a:bodyPr/>
          <a:lstStyle>
            <a:lvl1pPr>
              <a:defRPr/>
            </a:lvl1pPr>
          </a:lstStyle>
          <a:p>
            <a:r>
              <a:rPr lang="en-US"/>
              <a:t>Click to add “Agenda” Title</a:t>
            </a:r>
            <a:endParaRPr lang="id-ID"/>
          </a:p>
        </p:txBody>
      </p:sp>
      <p:pic>
        <p:nvPicPr>
          <p:cNvPr id="12" name="Picture 11" descr="Icon&#10;&#10;Description automatically generated">
            <a:extLst>
              <a:ext uri="{FF2B5EF4-FFF2-40B4-BE49-F238E27FC236}">
                <a16:creationId xmlns:a16="http://schemas.microsoft.com/office/drawing/2014/main" id="{4A48F361-2D76-B649-BE9A-9C963BA120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49715" y="1690688"/>
            <a:ext cx="4921770" cy="4184469"/>
          </a:xfrm>
          <a:prstGeom prst="rect">
            <a:avLst/>
          </a:prstGeom>
        </p:spPr>
      </p:pic>
      <p:sp>
        <p:nvSpPr>
          <p:cNvPr id="3" name="Date Placeholder 3">
            <a:extLst>
              <a:ext uri="{FF2B5EF4-FFF2-40B4-BE49-F238E27FC236}">
                <a16:creationId xmlns:a16="http://schemas.microsoft.com/office/drawing/2014/main" id="{EB44C006-0B97-4347-C53C-C2A865B96410}"/>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677BCA74-2D9F-4DB0-94AB-8945DE70D8AF}" type="datetime1">
              <a:rPr lang="en-US" smtClean="0"/>
              <a:t>6/13/2024</a:t>
            </a:fld>
            <a:endParaRPr lang="id-ID"/>
          </a:p>
        </p:txBody>
      </p:sp>
      <p:sp>
        <p:nvSpPr>
          <p:cNvPr id="5" name="Footer Placeholder 4">
            <a:extLst>
              <a:ext uri="{FF2B5EF4-FFF2-40B4-BE49-F238E27FC236}">
                <a16:creationId xmlns:a16="http://schemas.microsoft.com/office/drawing/2014/main" id="{64CB8CBE-200A-50CF-552D-128480B10A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335661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E803D5-32BA-4A04-01EE-9DF51A0BC66A}"/>
              </a:ext>
            </a:extLst>
          </p:cNvPr>
          <p:cNvSpPr/>
          <p:nvPr userDrawn="1"/>
        </p:nvSpPr>
        <p:spPr>
          <a:xfrm>
            <a:off x="0" y="0"/>
            <a:ext cx="12192000" cy="3829615"/>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0" y="3829616"/>
            <a:ext cx="12192000" cy="2260034"/>
          </a:xfrm>
          <a:prstGeom prst="rect">
            <a:avLst/>
          </a:prstGeom>
          <a:solidFill>
            <a:schemeClr val="accent2"/>
          </a:solidFill>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sp>
        <p:nvSpPr>
          <p:cNvPr id="5" name="Date Placeholder 3">
            <a:extLst>
              <a:ext uri="{FF2B5EF4-FFF2-40B4-BE49-F238E27FC236}">
                <a16:creationId xmlns:a16="http://schemas.microsoft.com/office/drawing/2014/main" id="{3EEA694B-09EE-4C46-5480-73288027D5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7CD45112-67D3-4B47-888B-0F8FB8580950}" type="datetime1">
              <a:rPr lang="en-US" smtClean="0"/>
              <a:t>6/13/2024</a:t>
            </a:fld>
            <a:endParaRPr lang="id-ID"/>
          </a:p>
        </p:txBody>
      </p:sp>
      <p:sp>
        <p:nvSpPr>
          <p:cNvPr id="8" name="Text Placeholder 7">
            <a:extLst>
              <a:ext uri="{FF2B5EF4-FFF2-40B4-BE49-F238E27FC236}">
                <a16:creationId xmlns:a16="http://schemas.microsoft.com/office/drawing/2014/main" id="{1EF5CE0B-1068-DB22-446B-1A887B5AE3E1}"/>
              </a:ext>
            </a:extLst>
          </p:cNvPr>
          <p:cNvSpPr>
            <a:spLocks noGrp="1"/>
          </p:cNvSpPr>
          <p:nvPr>
            <p:ph type="body" sz="quarter" idx="13" hasCustomPrompt="1"/>
          </p:nvPr>
        </p:nvSpPr>
        <p:spPr>
          <a:xfrm>
            <a:off x="1268239" y="1352855"/>
            <a:ext cx="9414850" cy="2476760"/>
          </a:xfrm>
          <a:prstGeom prst="rect">
            <a:avLst/>
          </a:prstGeom>
        </p:spPr>
        <p:txBody>
          <a:bodyPr/>
          <a:lstStyle>
            <a:lvl1pPr>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Transition</a:t>
            </a:r>
          </a:p>
        </p:txBody>
      </p:sp>
      <p:sp>
        <p:nvSpPr>
          <p:cNvPr id="2" name="Footer Placeholder 4">
            <a:extLst>
              <a:ext uri="{FF2B5EF4-FFF2-40B4-BE49-F238E27FC236}">
                <a16:creationId xmlns:a16="http://schemas.microsoft.com/office/drawing/2014/main" id="{5DDDF901-B03F-B073-7807-597934B23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7622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EB18FBC-F55B-4E79-B5C7-46E309F80F32}" type="slidenum">
              <a:rPr lang="id-ID" smtClean="0"/>
              <a:t>‹#›</a:t>
            </a:fld>
            <a:endParaRPr lang="id-ID"/>
          </a:p>
        </p:txBody>
      </p:sp>
      <p:grpSp>
        <p:nvGrpSpPr>
          <p:cNvPr id="12" name="Group 11">
            <a:extLst>
              <a:ext uri="{FF2B5EF4-FFF2-40B4-BE49-F238E27FC236}">
                <a16:creationId xmlns:a16="http://schemas.microsoft.com/office/drawing/2014/main" id="{4A14B45A-EF6D-6F8B-79E3-D22879CEFD87}"/>
              </a:ext>
            </a:extLst>
          </p:cNvPr>
          <p:cNvGrpSpPr/>
          <p:nvPr userDrawn="1"/>
        </p:nvGrpSpPr>
        <p:grpSpPr>
          <a:xfrm>
            <a:off x="3199199" y="858330"/>
            <a:ext cx="5735795" cy="5320580"/>
            <a:chOff x="6905897" y="1001486"/>
            <a:chExt cx="2743200" cy="2699658"/>
          </a:xfrm>
        </p:grpSpPr>
        <p:sp>
          <p:nvSpPr>
            <p:cNvPr id="7" name="Flowchart: Connector 6">
              <a:extLst>
                <a:ext uri="{FF2B5EF4-FFF2-40B4-BE49-F238E27FC236}">
                  <a16:creationId xmlns:a16="http://schemas.microsoft.com/office/drawing/2014/main" id="{847CD3FB-8086-3355-C777-FC2D44C19A38}"/>
                </a:ext>
              </a:extLst>
            </p:cNvPr>
            <p:cNvSpPr/>
            <p:nvPr userDrawn="1"/>
          </p:nvSpPr>
          <p:spPr>
            <a:xfrm>
              <a:off x="6905897" y="1001486"/>
              <a:ext cx="2743200" cy="2699658"/>
            </a:xfrm>
            <a:prstGeom prst="flowChartConnector">
              <a:avLst/>
            </a:prstGeom>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offee with solid fill">
              <a:extLst>
                <a:ext uri="{FF2B5EF4-FFF2-40B4-BE49-F238E27FC236}">
                  <a16:creationId xmlns:a16="http://schemas.microsoft.com/office/drawing/2014/main" id="{A97430C7-FF1C-09AB-3D55-77E81EB65A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5680" y="1160418"/>
              <a:ext cx="2068286" cy="2068286"/>
            </a:xfrm>
            <a:prstGeom prst="rect">
              <a:avLst/>
            </a:prstGeom>
          </p:spPr>
        </p:pic>
      </p:grpSp>
      <p:sp>
        <p:nvSpPr>
          <p:cNvPr id="18" name="TextBox 17">
            <a:extLst>
              <a:ext uri="{FF2B5EF4-FFF2-40B4-BE49-F238E27FC236}">
                <a16:creationId xmlns:a16="http://schemas.microsoft.com/office/drawing/2014/main" id="{528F409A-3D6D-0F96-DACA-B161770CA408}"/>
              </a:ext>
            </a:extLst>
          </p:cNvPr>
          <p:cNvSpPr txBox="1"/>
          <p:nvPr userDrawn="1"/>
        </p:nvSpPr>
        <p:spPr>
          <a:xfrm>
            <a:off x="5042263" y="3307471"/>
            <a:ext cx="1846217" cy="923330"/>
          </a:xfrm>
          <a:prstGeom prst="rect">
            <a:avLst/>
          </a:prstGeom>
          <a:noFill/>
        </p:spPr>
        <p:txBody>
          <a:bodyPr wrap="square">
            <a:spAutoFit/>
          </a:bodyPr>
          <a:lstStyle/>
          <a:p>
            <a:r>
              <a:rPr lang="en-US" sz="5400" b="1">
                <a:solidFill>
                  <a:schemeClr val="bg1"/>
                </a:solidFill>
              </a:rPr>
              <a:t>Break</a:t>
            </a:r>
          </a:p>
        </p:txBody>
      </p:sp>
      <p:sp>
        <p:nvSpPr>
          <p:cNvPr id="2" name="Date Placeholder 3">
            <a:extLst>
              <a:ext uri="{FF2B5EF4-FFF2-40B4-BE49-F238E27FC236}">
                <a16:creationId xmlns:a16="http://schemas.microsoft.com/office/drawing/2014/main" id="{C3104444-540B-F757-E491-772EC0CEB1AD}"/>
              </a:ext>
            </a:extLst>
          </p:cNvPr>
          <p:cNvSpPr>
            <a:spLocks noGrp="1"/>
          </p:cNvSpPr>
          <p:nvPr>
            <p:ph type="dt" sz="half" idx="10"/>
          </p:nvPr>
        </p:nvSpPr>
        <p:spPr>
          <a:xfrm>
            <a:off x="838200" y="6356350"/>
            <a:ext cx="2743200" cy="365125"/>
          </a:xfrm>
          <a:prstGeom prst="rect">
            <a:avLst/>
          </a:prstGeom>
        </p:spPr>
        <p:txBody>
          <a:bodyPr anchor="ctr"/>
          <a:lstStyle>
            <a:lvl1pPr algn="l">
              <a:defRPr sz="1000">
                <a:solidFill>
                  <a:schemeClr val="tx1">
                    <a:lumMod val="50000"/>
                    <a:lumOff val="50000"/>
                  </a:schemeClr>
                </a:solidFill>
              </a:defRPr>
            </a:lvl1pPr>
          </a:lstStyle>
          <a:p>
            <a:fld id="{C2E69540-AC0C-4AB1-A685-E3609A848AA4}" type="datetime1">
              <a:rPr lang="en-US" smtClean="0"/>
              <a:t>6/13/2024</a:t>
            </a:fld>
            <a:endParaRPr lang="id-ID"/>
          </a:p>
        </p:txBody>
      </p:sp>
      <p:sp>
        <p:nvSpPr>
          <p:cNvPr id="4" name="Footer Placeholder 4">
            <a:extLst>
              <a:ext uri="{FF2B5EF4-FFF2-40B4-BE49-F238E27FC236}">
                <a16:creationId xmlns:a16="http://schemas.microsoft.com/office/drawing/2014/main" id="{764101B6-447B-082E-50A1-BA5C09447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r>
              <a:rPr lang="en-US"/>
              <a:t>UNCLASSIFIED//FOR OFFICIAL USE ONLY</a:t>
            </a:r>
            <a:endParaRPr lang="id-ID"/>
          </a:p>
        </p:txBody>
      </p:sp>
    </p:spTree>
    <p:extLst>
      <p:ext uri="{BB962C8B-B14F-4D97-AF65-F5344CB8AC3E}">
        <p14:creationId xmlns:p14="http://schemas.microsoft.com/office/powerpoint/2010/main" val="4919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76287-62D9-1A74-CF3D-4489C6A20E51}"/>
              </a:ext>
            </a:extLst>
          </p:cNvPr>
          <p:cNvSpPr/>
          <p:nvPr userDrawn="1"/>
        </p:nvSpPr>
        <p:spPr>
          <a:xfrm>
            <a:off x="0" y="583659"/>
            <a:ext cx="12192000" cy="194553"/>
          </a:xfrm>
          <a:prstGeom prst="rect">
            <a:avLst/>
          </a:prstGeom>
          <a:gradFill flip="none" rotWithShape="1">
            <a:gsLst>
              <a:gs pos="0">
                <a:srgbClr val="326092">
                  <a:shade val="30000"/>
                  <a:satMod val="115000"/>
                </a:srgbClr>
              </a:gs>
              <a:gs pos="50000">
                <a:srgbClr val="326092">
                  <a:shade val="67500"/>
                  <a:satMod val="115000"/>
                </a:srgbClr>
              </a:gs>
              <a:gs pos="100000">
                <a:srgbClr val="326092">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8FBC-F55B-4E79-B5C7-46E309F80F32}" type="slidenum">
              <a:rPr lang="id-ID" smtClean="0"/>
              <a:t>‹#›</a:t>
            </a:fld>
            <a:endParaRPr lang="id-ID"/>
          </a:p>
        </p:txBody>
      </p:sp>
      <p:sp>
        <p:nvSpPr>
          <p:cNvPr id="11" name="TextBox 10">
            <a:extLst>
              <a:ext uri="{FF2B5EF4-FFF2-40B4-BE49-F238E27FC236}">
                <a16:creationId xmlns:a16="http://schemas.microsoft.com/office/drawing/2014/main" id="{2E9D282D-82E1-D1D9-5F67-FAB801138368}"/>
              </a:ext>
            </a:extLst>
          </p:cNvPr>
          <p:cNvSpPr txBox="1"/>
          <p:nvPr userDrawn="1"/>
        </p:nvSpPr>
        <p:spPr>
          <a:xfrm>
            <a:off x="1527382" y="190815"/>
            <a:ext cx="727629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State of Hawai‘i Office of Homeland Security</a:t>
            </a:r>
          </a:p>
        </p:txBody>
      </p:sp>
      <p:pic>
        <p:nvPicPr>
          <p:cNvPr id="12" name="Picture 11" descr="A picture containing emblem, trademark, logo, symbol&#10;&#10;Description automatically generated">
            <a:extLst>
              <a:ext uri="{FF2B5EF4-FFF2-40B4-BE49-F238E27FC236}">
                <a16:creationId xmlns:a16="http://schemas.microsoft.com/office/drawing/2014/main" id="{8A35B338-526F-3858-89FB-86F0C86C967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412" y="136525"/>
            <a:ext cx="1051576" cy="1051576"/>
          </a:xfrm>
          <a:prstGeom prst="rect">
            <a:avLst/>
          </a:prstGeom>
        </p:spPr>
      </p:pic>
    </p:spTree>
    <p:extLst>
      <p:ext uri="{BB962C8B-B14F-4D97-AF65-F5344CB8AC3E}">
        <p14:creationId xmlns:p14="http://schemas.microsoft.com/office/powerpoint/2010/main" val="3185266488"/>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6" r:id="rId3"/>
    <p:sldLayoutId id="2147483650" r:id="rId4"/>
    <p:sldLayoutId id="2147483652" r:id="rId5"/>
    <p:sldLayoutId id="2147483654" r:id="rId6"/>
    <p:sldLayoutId id="2147483657" r:id="rId7"/>
    <p:sldLayoutId id="2147483651" r:id="rId8"/>
    <p:sldLayoutId id="2147483649" r:id="rId9"/>
    <p:sldLayoutId id="2147483660" r:id="rId10"/>
    <p:sldLayoutId id="2147483673" r:id="rId11"/>
    <p:sldLayoutId id="2147483676"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076287-62D9-1A74-CF3D-4489C6A20E51}"/>
              </a:ext>
            </a:extLst>
          </p:cNvPr>
          <p:cNvSpPr/>
          <p:nvPr userDrawn="1"/>
        </p:nvSpPr>
        <p:spPr>
          <a:xfrm>
            <a:off x="0" y="583659"/>
            <a:ext cx="12192000" cy="194553"/>
          </a:xfrm>
          <a:prstGeom prst="rect">
            <a:avLst/>
          </a:prstGeom>
          <a:gradFill flip="none" rotWithShape="1">
            <a:gsLst>
              <a:gs pos="0">
                <a:srgbClr val="326092">
                  <a:shade val="30000"/>
                  <a:satMod val="115000"/>
                </a:srgbClr>
              </a:gs>
              <a:gs pos="50000">
                <a:srgbClr val="326092">
                  <a:shade val="67500"/>
                  <a:satMod val="115000"/>
                </a:srgbClr>
              </a:gs>
              <a:gs pos="100000">
                <a:srgbClr val="326092">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18FBC-F55B-4E79-B5C7-46E309F80F32}" type="slidenum">
              <a:rPr lang="id-ID" smtClean="0"/>
              <a:t>‹#›</a:t>
            </a:fld>
            <a:endParaRPr lang="id-ID"/>
          </a:p>
        </p:txBody>
      </p:sp>
      <p:sp>
        <p:nvSpPr>
          <p:cNvPr id="11" name="TextBox 10">
            <a:extLst>
              <a:ext uri="{FF2B5EF4-FFF2-40B4-BE49-F238E27FC236}">
                <a16:creationId xmlns:a16="http://schemas.microsoft.com/office/drawing/2014/main" id="{2E9D282D-82E1-D1D9-5F67-FAB801138368}"/>
              </a:ext>
            </a:extLst>
          </p:cNvPr>
          <p:cNvSpPr txBox="1"/>
          <p:nvPr userDrawn="1"/>
        </p:nvSpPr>
        <p:spPr>
          <a:xfrm>
            <a:off x="1527382" y="190815"/>
            <a:ext cx="7276290" cy="338554"/>
          </a:xfrm>
          <a:prstGeom prst="rect">
            <a:avLst/>
          </a:prstGeom>
          <a:noFill/>
        </p:spPr>
        <p:txBody>
          <a:bodyPr wrap="square" rtlCol="0">
            <a:spAutoFit/>
          </a:bodyPr>
          <a:lstStyle/>
          <a:p>
            <a:r>
              <a:rPr lang="en-US" sz="1600" i="1">
                <a:latin typeface="Times New Roman" panose="02020603050405020304" pitchFamily="18" charset="0"/>
                <a:cs typeface="Times New Roman" panose="02020603050405020304" pitchFamily="18" charset="0"/>
              </a:rPr>
              <a:t>State of Hawai‘i Office of Homeland Security</a:t>
            </a:r>
          </a:p>
        </p:txBody>
      </p:sp>
      <p:pic>
        <p:nvPicPr>
          <p:cNvPr id="12" name="Picture 11" descr="A picture containing emblem, trademark, logo, symbol&#10;&#10;Description automatically generated">
            <a:extLst>
              <a:ext uri="{FF2B5EF4-FFF2-40B4-BE49-F238E27FC236}">
                <a16:creationId xmlns:a16="http://schemas.microsoft.com/office/drawing/2014/main" id="{8A35B338-526F-3858-89FB-86F0C86C967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12412" y="136525"/>
            <a:ext cx="1051576" cy="1051576"/>
          </a:xfrm>
          <a:prstGeom prst="rect">
            <a:avLst/>
          </a:prstGeom>
        </p:spPr>
      </p:pic>
    </p:spTree>
    <p:extLst>
      <p:ext uri="{BB962C8B-B14F-4D97-AF65-F5344CB8AC3E}">
        <p14:creationId xmlns:p14="http://schemas.microsoft.com/office/powerpoint/2010/main" val="118912977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mailto:Kenneth.fisher.consultant@hawaii.gov&#8203;"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mailto:Nick.Matthews.consultant@hawaii.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1C2DD-1802-F5C6-3739-DB5FF9BDADE8}"/>
              </a:ext>
            </a:extLst>
          </p:cNvPr>
          <p:cNvSpPr>
            <a:spLocks noGrp="1"/>
          </p:cNvSpPr>
          <p:nvPr>
            <p:ph type="body" sz="quarter" idx="13"/>
          </p:nvPr>
        </p:nvSpPr>
        <p:spPr>
          <a:xfrm>
            <a:off x="4979445" y="3841424"/>
            <a:ext cx="2233110" cy="1707566"/>
          </a:xfrm>
        </p:spPr>
        <p:txBody>
          <a:bodyPr lIns="91440" tIns="45720" rIns="91440" bIns="45720" anchor="t"/>
          <a:lstStyle/>
          <a:p>
            <a:r>
              <a:rPr lang="en-US" dirty="0">
                <a:latin typeface="Montserrat Light"/>
              </a:rPr>
              <a:t>20 June 2024</a:t>
            </a:r>
          </a:p>
          <a:p>
            <a:endParaRPr lang="en-US" dirty="0">
              <a:latin typeface="Montserrat Light"/>
            </a:endParaRPr>
          </a:p>
        </p:txBody>
      </p:sp>
      <p:sp>
        <p:nvSpPr>
          <p:cNvPr id="3" name="Text Placeholder 2">
            <a:extLst>
              <a:ext uri="{FF2B5EF4-FFF2-40B4-BE49-F238E27FC236}">
                <a16:creationId xmlns:a16="http://schemas.microsoft.com/office/drawing/2014/main" id="{EF600B74-B999-D445-7258-0266E83FCCE9}"/>
              </a:ext>
            </a:extLst>
          </p:cNvPr>
          <p:cNvSpPr>
            <a:spLocks noGrp="1"/>
          </p:cNvSpPr>
          <p:nvPr>
            <p:ph type="body" sz="quarter" idx="14"/>
          </p:nvPr>
        </p:nvSpPr>
        <p:spPr>
          <a:xfrm>
            <a:off x="2168165" y="1751492"/>
            <a:ext cx="8675162" cy="1265085"/>
          </a:xfrm>
        </p:spPr>
        <p:txBody>
          <a:bodyPr lIns="91440" tIns="45720" rIns="91440" bIns="45720" anchor="t"/>
          <a:lstStyle/>
          <a:p>
            <a:r>
              <a:rPr lang="en-US" sz="4400" dirty="0" err="1">
                <a:latin typeface="Baskerville Old Face"/>
              </a:rPr>
              <a:t>Hawaiʻi</a:t>
            </a:r>
            <a:r>
              <a:rPr lang="en-US" sz="4400" dirty="0">
                <a:latin typeface="Baskerville Old Face"/>
              </a:rPr>
              <a:t> Office of Homeland Security</a:t>
            </a:r>
            <a:r>
              <a:rPr lang="en-US" sz="4400" dirty="0"/>
              <a:t> </a:t>
            </a:r>
            <a:r>
              <a:rPr lang="en-US" sz="4400" dirty="0">
                <a:latin typeface="Baskerville Old Face"/>
              </a:rPr>
              <a:t>(OHS) </a:t>
            </a:r>
          </a:p>
          <a:p>
            <a:r>
              <a:rPr lang="en-US" sz="4400" dirty="0">
                <a:latin typeface="Baskerville Old Face"/>
              </a:rPr>
              <a:t>Planning Updates</a:t>
            </a:r>
            <a:endParaRPr lang="en-US" sz="4400" dirty="0"/>
          </a:p>
        </p:txBody>
      </p:sp>
    </p:spTree>
    <p:extLst>
      <p:ext uri="{BB962C8B-B14F-4D97-AF65-F5344CB8AC3E}">
        <p14:creationId xmlns:p14="http://schemas.microsoft.com/office/powerpoint/2010/main" val="416262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4 Project Timeline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5DF8BB7F-7F21-EFB7-4777-58F32D45BDB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65240" y="1836746"/>
            <a:ext cx="9643400" cy="4373545"/>
          </a:xfrm>
          <a:prstGeom prst="rect">
            <a:avLst/>
          </a:prstGeom>
        </p:spPr>
      </p:pic>
    </p:spTree>
    <p:extLst>
      <p:ext uri="{BB962C8B-B14F-4D97-AF65-F5344CB8AC3E}">
        <p14:creationId xmlns:p14="http://schemas.microsoft.com/office/powerpoint/2010/main" val="395134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9F9711-8F9C-1E25-07D1-BC1177AF6DEA}"/>
              </a:ext>
            </a:extLst>
          </p:cNvPr>
          <p:cNvSpPr>
            <a:spLocks noGrp="1"/>
          </p:cNvSpPr>
          <p:nvPr>
            <p:ph idx="1"/>
          </p:nvPr>
        </p:nvSpPr>
        <p:spPr>
          <a:xfrm>
            <a:off x="340659" y="1825624"/>
            <a:ext cx="11438965" cy="4637929"/>
          </a:xfrm>
        </p:spPr>
        <p:txBody>
          <a:bodyPr>
            <a:normAutofit/>
          </a:bodyPr>
          <a:lstStyle/>
          <a:p>
            <a:pPr marL="0" marR="0" indent="0">
              <a:lnSpc>
                <a:spcPct val="120000"/>
              </a:lnSpc>
              <a:spcBef>
                <a:spcPts val="0"/>
              </a:spcBef>
              <a:buNone/>
            </a:pPr>
            <a:r>
              <a:rPr lang="en-US" sz="1600" b="1" dirty="0">
                <a:effectLst/>
                <a:latin typeface="Calibri Bold" panose="020F0702030404030204" pitchFamily="34" charset="0"/>
                <a:ea typeface="Times New Roman" panose="02020603050405020304" pitchFamily="18" charset="0"/>
                <a:cs typeface="Times New Roman" panose="02020603050405020304" pitchFamily="18" charset="0"/>
              </a:rPr>
              <a:t>Goals</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Limit the overall impact of a cybersecurity incident by establishing procedures for coordinated response and recovery across government organizations, nongovernment organizations, and critical infrastructure partners. </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Ensure continuity of operations and timely restoration of critical services. </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Establish clear roles and responsibilities during and after a cybersecurity incident, to include both technical and non-technical roles.</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Establish a common cybersecurity lexicon allowing for coordinated, effective, and efficient response and recovery activities.</a:t>
            </a:r>
          </a:p>
          <a:p>
            <a:pPr marL="0" marR="0" indent="0">
              <a:lnSpc>
                <a:spcPct val="120000"/>
              </a:lnSpc>
              <a:spcBef>
                <a:spcPts val="600"/>
              </a:spcBef>
              <a:buNone/>
            </a:pPr>
            <a:r>
              <a:rPr lang="en-US" sz="1600" b="1" dirty="0">
                <a:effectLst/>
                <a:latin typeface="Calibri Bold" panose="020F0702030404030204" pitchFamily="34" charset="0"/>
                <a:ea typeface="Times New Roman" panose="02020603050405020304" pitchFamily="18" charset="0"/>
                <a:cs typeface="Times New Roman" panose="02020603050405020304" pitchFamily="18" charset="0"/>
              </a:rPr>
              <a:t>Objectives</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Define roles and responsibilities of emergency management officials during and after a cybersecurity incident.</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Establish clear and consistent communications plan for cybersecurity incidents which includes notifications to government organizations, critical infrastructure partners, nongovernment organizations, and the public.</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Establish common criteria and terminology for the classification of cybersecurity incident severity.</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Formalize processes for ensuring a culture of continuous improvement through post-incident activities, such as after-action reporting and integration of lessons identified into future training and exercise opportunities.</a:t>
            </a:r>
          </a:p>
          <a:p>
            <a:pPr marL="342900" marR="0" lvl="0" indent="-342900" algn="just">
              <a:lnSpc>
                <a:spcPct val="120000"/>
              </a:lnSpc>
              <a:spcBef>
                <a:spcPts val="0"/>
              </a:spcBef>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Ensure CIRP alignment with existing State plans, including the OHS Cyber Disruption Response Plan, Hawaiʻi Emergency Operations Plan (HI-EOP), and ETS Cyber Incident Response Plan.</a:t>
            </a:r>
          </a:p>
        </p:txBody>
      </p:sp>
      <p:sp>
        <p:nvSpPr>
          <p:cNvPr id="3" name="Slide Number Placeholder 2">
            <a:extLst>
              <a:ext uri="{FF2B5EF4-FFF2-40B4-BE49-F238E27FC236}">
                <a16:creationId xmlns:a16="http://schemas.microsoft.com/office/drawing/2014/main" id="{0F22DD8D-75EE-B6B5-C8E8-DA1931D026AF}"/>
              </a:ext>
            </a:extLst>
          </p:cNvPr>
          <p:cNvSpPr>
            <a:spLocks noGrp="1"/>
          </p:cNvSpPr>
          <p:nvPr>
            <p:ph type="sldNum" sz="quarter" idx="12"/>
          </p:nvPr>
        </p:nvSpPr>
        <p:spPr/>
        <p:txBody>
          <a:bodyPr/>
          <a:lstStyle/>
          <a:p>
            <a:fld id="{7EB18FBC-F55B-4E79-B5C7-46E309F80F32}" type="slidenum">
              <a:rPr lang="id-ID" smtClean="0"/>
              <a:t>11</a:t>
            </a:fld>
            <a:endParaRPr lang="id-ID"/>
          </a:p>
        </p:txBody>
      </p:sp>
      <p:sp>
        <p:nvSpPr>
          <p:cNvPr id="4" name="Title 3">
            <a:extLst>
              <a:ext uri="{FF2B5EF4-FFF2-40B4-BE49-F238E27FC236}">
                <a16:creationId xmlns:a16="http://schemas.microsoft.com/office/drawing/2014/main" id="{DF66F91F-379C-B258-B95D-4469255296A7}"/>
              </a:ext>
            </a:extLst>
          </p:cNvPr>
          <p:cNvSpPr>
            <a:spLocks noGrp="1"/>
          </p:cNvSpPr>
          <p:nvPr>
            <p:ph type="title"/>
          </p:nvPr>
        </p:nvSpPr>
        <p:spPr/>
        <p:txBody>
          <a:bodyPr/>
          <a:lstStyle/>
          <a:p>
            <a:r>
              <a:rPr lang="en-US" dirty="0"/>
              <a:t>CIRP Goals and Objectives</a:t>
            </a:r>
          </a:p>
        </p:txBody>
      </p:sp>
      <p:sp>
        <p:nvSpPr>
          <p:cNvPr id="5" name="Date Placeholder 4">
            <a:extLst>
              <a:ext uri="{FF2B5EF4-FFF2-40B4-BE49-F238E27FC236}">
                <a16:creationId xmlns:a16="http://schemas.microsoft.com/office/drawing/2014/main" id="{CDAD73D3-E1F8-0D06-33A2-700489644221}"/>
              </a:ext>
            </a:extLst>
          </p:cNvPr>
          <p:cNvSpPr>
            <a:spLocks noGrp="1"/>
          </p:cNvSpPr>
          <p:nvPr>
            <p:ph type="dt" sz="half" idx="10"/>
          </p:nvPr>
        </p:nvSpPr>
        <p:spPr/>
        <p:txBody>
          <a:bodyPr/>
          <a:lstStyle/>
          <a:p>
            <a:fld id="{9133ECF3-A995-4E65-A4E3-0148C67B4D8A}" type="datetime1">
              <a:rPr lang="en-US" smtClean="0"/>
              <a:t>6/13/2024</a:t>
            </a:fld>
            <a:endParaRPr lang="id-ID"/>
          </a:p>
        </p:txBody>
      </p:sp>
      <p:sp>
        <p:nvSpPr>
          <p:cNvPr id="6" name="Footer Placeholder 5">
            <a:extLst>
              <a:ext uri="{FF2B5EF4-FFF2-40B4-BE49-F238E27FC236}">
                <a16:creationId xmlns:a16="http://schemas.microsoft.com/office/drawing/2014/main" id="{286C8139-5A01-F886-9569-80D67694D9DA}"/>
              </a:ext>
            </a:extLst>
          </p:cNvPr>
          <p:cNvSpPr>
            <a:spLocks noGrp="1"/>
          </p:cNvSpPr>
          <p:nvPr>
            <p:ph type="ftr" sz="quarter" idx="3"/>
          </p:nvPr>
        </p:nvSpPr>
        <p:spPr/>
        <p:txBody>
          <a:bodyPr/>
          <a:lstStyle/>
          <a:p>
            <a:r>
              <a:rPr lang="en-US" dirty="0"/>
              <a:t>UNCLASSIFIED//FOR OFFICIAL USE ONLY</a:t>
            </a:r>
            <a:endParaRPr lang="id-ID"/>
          </a:p>
        </p:txBody>
      </p:sp>
    </p:spTree>
    <p:extLst>
      <p:ext uri="{BB962C8B-B14F-4D97-AF65-F5344CB8AC3E}">
        <p14:creationId xmlns:p14="http://schemas.microsoft.com/office/powerpoint/2010/main" val="2188136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58707-5A13-05AE-80A0-8B9B09F44DA7}"/>
              </a:ext>
            </a:extLst>
          </p:cNvPr>
          <p:cNvSpPr>
            <a:spLocks noGrp="1"/>
          </p:cNvSpPr>
          <p:nvPr>
            <p:ph idx="1"/>
          </p:nvPr>
        </p:nvSpPr>
        <p:spPr>
          <a:xfrm>
            <a:off x="838200" y="2165229"/>
            <a:ext cx="10947400" cy="4011733"/>
          </a:xfrm>
        </p:spPr>
        <p:txBody>
          <a:bodyPr numCol="3">
            <a:normAutofit fontScale="85000" lnSpcReduction="10000"/>
          </a:bodyPr>
          <a:lstStyle/>
          <a:p>
            <a:r>
              <a:rPr lang="en-US" dirty="0">
                <a:solidFill>
                  <a:schemeClr val="tx1">
                    <a:lumMod val="95000"/>
                    <a:lumOff val="5000"/>
                  </a:schemeClr>
                </a:solidFill>
              </a:rPr>
              <a:t>Introduction</a:t>
            </a:r>
          </a:p>
          <a:p>
            <a:pPr lvl="1">
              <a:buFont typeface="Courier New" panose="02070309020205020404" pitchFamily="49" charset="0"/>
              <a:buChar char="o"/>
            </a:pPr>
            <a:r>
              <a:rPr lang="en-US" dirty="0">
                <a:solidFill>
                  <a:schemeClr val="tx1">
                    <a:lumMod val="95000"/>
                    <a:lumOff val="5000"/>
                  </a:schemeClr>
                </a:solidFill>
              </a:rPr>
              <a:t>Goals and Objectives</a:t>
            </a:r>
          </a:p>
          <a:p>
            <a:pPr lvl="1">
              <a:buFont typeface="Courier New" panose="02070309020205020404" pitchFamily="49" charset="0"/>
              <a:buChar char="o"/>
            </a:pPr>
            <a:r>
              <a:rPr lang="en-US" dirty="0">
                <a:solidFill>
                  <a:schemeClr val="tx1">
                    <a:lumMod val="95000"/>
                    <a:lumOff val="5000"/>
                  </a:schemeClr>
                </a:solidFill>
              </a:rPr>
              <a:t>Scope</a:t>
            </a:r>
          </a:p>
          <a:p>
            <a:pPr lvl="1">
              <a:buFont typeface="Courier New" panose="02070309020205020404" pitchFamily="49" charset="0"/>
              <a:buChar char="o"/>
            </a:pPr>
            <a:r>
              <a:rPr lang="en-US" dirty="0">
                <a:solidFill>
                  <a:schemeClr val="tx1">
                    <a:lumMod val="95000"/>
                    <a:lumOff val="5000"/>
                  </a:schemeClr>
                </a:solidFill>
              </a:rPr>
              <a:t>Authorities</a:t>
            </a:r>
          </a:p>
          <a:p>
            <a:pPr lvl="1">
              <a:buFont typeface="Courier New" panose="02070309020205020404" pitchFamily="49" charset="0"/>
              <a:buChar char="o"/>
            </a:pPr>
            <a:r>
              <a:rPr lang="en-US" dirty="0">
                <a:solidFill>
                  <a:schemeClr val="tx1">
                    <a:lumMod val="95000"/>
                    <a:lumOff val="5000"/>
                  </a:schemeClr>
                </a:solidFill>
              </a:rPr>
              <a:t>Legal Considerations</a:t>
            </a:r>
          </a:p>
          <a:p>
            <a:r>
              <a:rPr lang="en-US" dirty="0">
                <a:solidFill>
                  <a:schemeClr val="tx1">
                    <a:lumMod val="95000"/>
                    <a:lumOff val="5000"/>
                  </a:schemeClr>
                </a:solidFill>
              </a:rPr>
              <a:t>Incident Response Team</a:t>
            </a:r>
          </a:p>
          <a:p>
            <a:pPr lvl="1">
              <a:buFont typeface="Courier New" panose="02070309020205020404" pitchFamily="49" charset="0"/>
              <a:buChar char="o"/>
            </a:pPr>
            <a:r>
              <a:rPr lang="en-US" dirty="0">
                <a:solidFill>
                  <a:schemeClr val="tx1">
                    <a:lumMod val="95000"/>
                    <a:lumOff val="5000"/>
                  </a:schemeClr>
                </a:solidFill>
              </a:rPr>
              <a:t>Roles and Responsibilities</a:t>
            </a:r>
          </a:p>
          <a:p>
            <a:pPr lvl="1">
              <a:buFont typeface="Courier New" panose="02070309020205020404" pitchFamily="49" charset="0"/>
              <a:buChar char="o"/>
            </a:pPr>
            <a:r>
              <a:rPr lang="en-US" dirty="0">
                <a:solidFill>
                  <a:schemeClr val="tx1">
                    <a:lumMod val="95000"/>
                    <a:lumOff val="5000"/>
                  </a:schemeClr>
                </a:solidFill>
              </a:rPr>
              <a:t>Coordination Group</a:t>
            </a:r>
          </a:p>
          <a:p>
            <a:r>
              <a:rPr lang="en-US" dirty="0">
                <a:solidFill>
                  <a:schemeClr val="tx1">
                    <a:lumMod val="95000"/>
                    <a:lumOff val="5000"/>
                  </a:schemeClr>
                </a:solidFill>
              </a:rPr>
              <a:t>Incident Classification</a:t>
            </a:r>
          </a:p>
          <a:p>
            <a:pPr lvl="1">
              <a:buFont typeface="Courier New" panose="02070309020205020404" pitchFamily="49" charset="0"/>
              <a:buChar char="o"/>
            </a:pPr>
            <a:r>
              <a:rPr lang="en-US" dirty="0">
                <a:solidFill>
                  <a:schemeClr val="tx1">
                    <a:lumMod val="95000"/>
                    <a:lumOff val="5000"/>
                  </a:schemeClr>
                </a:solidFill>
              </a:rPr>
              <a:t>Incident Types</a:t>
            </a:r>
          </a:p>
          <a:p>
            <a:pPr lvl="1">
              <a:buFont typeface="Courier New" panose="02070309020205020404" pitchFamily="49" charset="0"/>
              <a:buChar char="o"/>
            </a:pPr>
            <a:r>
              <a:rPr lang="en-US" dirty="0">
                <a:solidFill>
                  <a:schemeClr val="tx1">
                    <a:lumMod val="95000"/>
                    <a:lumOff val="5000"/>
                  </a:schemeClr>
                </a:solidFill>
              </a:rPr>
              <a:t>Severity Schema</a:t>
            </a:r>
          </a:p>
          <a:p>
            <a:r>
              <a:rPr lang="en-US" dirty="0">
                <a:solidFill>
                  <a:schemeClr val="tx1">
                    <a:lumMod val="95000"/>
                    <a:lumOff val="5000"/>
                  </a:schemeClr>
                </a:solidFill>
              </a:rPr>
              <a:t>Incident Response Procedures</a:t>
            </a:r>
          </a:p>
          <a:p>
            <a:pPr lvl="1">
              <a:buFont typeface="Courier New" panose="02070309020205020404" pitchFamily="49" charset="0"/>
              <a:buChar char="o"/>
            </a:pPr>
            <a:r>
              <a:rPr lang="en-US" dirty="0">
                <a:solidFill>
                  <a:schemeClr val="tx1">
                    <a:lumMod val="95000"/>
                    <a:lumOff val="5000"/>
                  </a:schemeClr>
                </a:solidFill>
              </a:rPr>
              <a:t>Pre-Incident</a:t>
            </a:r>
          </a:p>
          <a:p>
            <a:pPr lvl="1">
              <a:buFont typeface="Courier New" panose="02070309020205020404" pitchFamily="49" charset="0"/>
              <a:buChar char="o"/>
            </a:pPr>
            <a:r>
              <a:rPr lang="en-US" dirty="0">
                <a:solidFill>
                  <a:schemeClr val="tx1">
                    <a:lumMod val="95000"/>
                    <a:lumOff val="5000"/>
                  </a:schemeClr>
                </a:solidFill>
              </a:rPr>
              <a:t>Detection and Notification</a:t>
            </a:r>
          </a:p>
          <a:p>
            <a:pPr lvl="1">
              <a:buFont typeface="Courier New" panose="02070309020205020404" pitchFamily="49" charset="0"/>
              <a:buChar char="o"/>
            </a:pPr>
            <a:r>
              <a:rPr lang="en-US" dirty="0">
                <a:solidFill>
                  <a:schemeClr val="tx1">
                    <a:lumMod val="95000"/>
                    <a:lumOff val="5000"/>
                  </a:schemeClr>
                </a:solidFill>
              </a:rPr>
              <a:t>Investigation</a:t>
            </a:r>
          </a:p>
          <a:p>
            <a:pPr lvl="1">
              <a:buFont typeface="Courier New" panose="02070309020205020404" pitchFamily="49" charset="0"/>
              <a:buChar char="o"/>
            </a:pPr>
            <a:r>
              <a:rPr lang="en-US" dirty="0">
                <a:solidFill>
                  <a:schemeClr val="tx1">
                    <a:lumMod val="95000"/>
                    <a:lumOff val="5000"/>
                  </a:schemeClr>
                </a:solidFill>
              </a:rPr>
              <a:t>Mitigation</a:t>
            </a:r>
          </a:p>
          <a:p>
            <a:pPr lvl="1">
              <a:buFont typeface="Courier New" panose="02070309020205020404" pitchFamily="49" charset="0"/>
              <a:buChar char="o"/>
            </a:pPr>
            <a:r>
              <a:rPr lang="en-US" dirty="0">
                <a:solidFill>
                  <a:schemeClr val="tx1">
                    <a:lumMod val="95000"/>
                    <a:lumOff val="5000"/>
                  </a:schemeClr>
                </a:solidFill>
              </a:rPr>
              <a:t>Recovery and Monitoring</a:t>
            </a:r>
          </a:p>
          <a:p>
            <a:pPr lvl="1">
              <a:buFont typeface="Courier New" panose="02070309020205020404" pitchFamily="49" charset="0"/>
              <a:buChar char="o"/>
            </a:pPr>
            <a:r>
              <a:rPr lang="en-US" dirty="0">
                <a:solidFill>
                  <a:schemeClr val="tx1">
                    <a:lumMod val="95000"/>
                    <a:lumOff val="5000"/>
                  </a:schemeClr>
                </a:solidFill>
              </a:rPr>
              <a:t>Reporting</a:t>
            </a:r>
          </a:p>
          <a:p>
            <a:pPr lvl="1">
              <a:buFont typeface="Courier New" panose="02070309020205020404" pitchFamily="49" charset="0"/>
              <a:buChar char="o"/>
            </a:pPr>
            <a:r>
              <a:rPr lang="en-US" dirty="0">
                <a:solidFill>
                  <a:schemeClr val="tx1">
                    <a:lumMod val="95000"/>
                    <a:lumOff val="5000"/>
                  </a:schemeClr>
                </a:solidFill>
              </a:rPr>
              <a:t>Post-incident Activity</a:t>
            </a:r>
          </a:p>
          <a:p>
            <a:r>
              <a:rPr lang="en-US" dirty="0">
                <a:solidFill>
                  <a:schemeClr val="tx1">
                    <a:lumMod val="95000"/>
                    <a:lumOff val="5000"/>
                  </a:schemeClr>
                </a:solidFill>
              </a:rPr>
              <a:t>Communications Plan</a:t>
            </a:r>
          </a:p>
          <a:p>
            <a:pPr lvl="1"/>
            <a:r>
              <a:rPr lang="en-US" dirty="0">
                <a:solidFill>
                  <a:schemeClr val="tx1">
                    <a:lumMod val="95000"/>
                    <a:lumOff val="5000"/>
                  </a:schemeClr>
                </a:solidFill>
              </a:rPr>
              <a:t>Contact Directory</a:t>
            </a:r>
          </a:p>
          <a:p>
            <a:r>
              <a:rPr lang="en-US" dirty="0">
                <a:solidFill>
                  <a:schemeClr val="tx1">
                    <a:lumMod val="95000"/>
                    <a:lumOff val="5000"/>
                  </a:schemeClr>
                </a:solidFill>
              </a:rPr>
              <a:t>Reporting and Documentation</a:t>
            </a:r>
          </a:p>
          <a:p>
            <a:pPr lvl="1">
              <a:buFont typeface="Courier New" panose="02070309020205020404" pitchFamily="49" charset="0"/>
              <a:buChar char="o"/>
            </a:pPr>
            <a:r>
              <a:rPr lang="en-US" dirty="0">
                <a:solidFill>
                  <a:schemeClr val="tx1">
                    <a:lumMod val="95000"/>
                    <a:lumOff val="5000"/>
                  </a:schemeClr>
                </a:solidFill>
              </a:rPr>
              <a:t>Notifications</a:t>
            </a:r>
          </a:p>
          <a:p>
            <a:pPr lvl="1">
              <a:buFont typeface="Courier New" panose="02070309020205020404" pitchFamily="49" charset="0"/>
              <a:buChar char="o"/>
            </a:pPr>
            <a:r>
              <a:rPr lang="en-US" dirty="0">
                <a:solidFill>
                  <a:schemeClr val="tx1">
                    <a:lumMod val="95000"/>
                    <a:lumOff val="5000"/>
                  </a:schemeClr>
                </a:solidFill>
              </a:rPr>
              <a:t>Information-Sharing</a:t>
            </a:r>
          </a:p>
          <a:p>
            <a:pPr lvl="1">
              <a:buFont typeface="Courier New" panose="02070309020205020404" pitchFamily="49" charset="0"/>
              <a:buChar char="o"/>
            </a:pPr>
            <a:r>
              <a:rPr lang="en-US" dirty="0">
                <a:solidFill>
                  <a:schemeClr val="tx1">
                    <a:lumMod val="95000"/>
                    <a:lumOff val="5000"/>
                  </a:schemeClr>
                </a:solidFill>
              </a:rPr>
              <a:t>Public Messaging</a:t>
            </a:r>
          </a:p>
          <a:p>
            <a:r>
              <a:rPr lang="en-US" dirty="0">
                <a:solidFill>
                  <a:schemeClr val="tx1">
                    <a:lumMod val="95000"/>
                    <a:lumOff val="5000"/>
                  </a:schemeClr>
                </a:solidFill>
              </a:rPr>
              <a:t>Continuous Improvement</a:t>
            </a:r>
          </a:p>
          <a:p>
            <a:r>
              <a:rPr lang="en-US" dirty="0">
                <a:solidFill>
                  <a:schemeClr val="tx1">
                    <a:lumMod val="95000"/>
                    <a:lumOff val="5000"/>
                  </a:schemeClr>
                </a:solidFill>
              </a:rPr>
              <a:t>Appendices</a:t>
            </a:r>
          </a:p>
          <a:p>
            <a:pPr lvl="1">
              <a:buFont typeface="Courier New" panose="02070309020205020404" pitchFamily="49" charset="0"/>
              <a:buChar char="o"/>
            </a:pPr>
            <a:r>
              <a:rPr lang="en-US" dirty="0">
                <a:solidFill>
                  <a:schemeClr val="tx1">
                    <a:lumMod val="95000"/>
                    <a:lumOff val="5000"/>
                  </a:schemeClr>
                </a:solidFill>
              </a:rPr>
              <a:t>Acronyms</a:t>
            </a:r>
          </a:p>
          <a:p>
            <a:pPr lvl="1">
              <a:buFont typeface="Courier New" panose="02070309020205020404" pitchFamily="49" charset="0"/>
              <a:buChar char="o"/>
            </a:pPr>
            <a:r>
              <a:rPr lang="en-US" dirty="0">
                <a:solidFill>
                  <a:schemeClr val="tx1">
                    <a:lumMod val="95000"/>
                    <a:lumOff val="5000"/>
                  </a:schemeClr>
                </a:solidFill>
              </a:rPr>
              <a:t>Communication Templates</a:t>
            </a:r>
          </a:p>
          <a:p>
            <a:pPr lvl="1">
              <a:buFont typeface="Courier New" panose="02070309020205020404" pitchFamily="49" charset="0"/>
              <a:buChar char="o"/>
            </a:pPr>
            <a:r>
              <a:rPr lang="en-US" dirty="0">
                <a:solidFill>
                  <a:schemeClr val="tx1">
                    <a:lumMod val="95000"/>
                    <a:lumOff val="5000"/>
                  </a:schemeClr>
                </a:solidFill>
              </a:rPr>
              <a:t>Report Templates</a:t>
            </a:r>
          </a:p>
          <a:p>
            <a:pPr lvl="1">
              <a:buFont typeface="Courier New" panose="02070309020205020404" pitchFamily="49" charset="0"/>
              <a:buChar char="o"/>
            </a:pPr>
            <a:r>
              <a:rPr lang="en-US" dirty="0">
                <a:solidFill>
                  <a:schemeClr val="tx1">
                    <a:lumMod val="95000"/>
                    <a:lumOff val="5000"/>
                  </a:schemeClr>
                </a:solidFill>
              </a:rPr>
              <a:t>Plan Maintenance</a:t>
            </a:r>
          </a:p>
          <a:p>
            <a:pPr lvl="1"/>
            <a:endParaRPr lang="en-US" dirty="0">
              <a:solidFill>
                <a:schemeClr val="tx1">
                  <a:lumMod val="95000"/>
                  <a:lumOff val="5000"/>
                </a:schemeClr>
              </a:solidFill>
            </a:endParaRPr>
          </a:p>
        </p:txBody>
      </p:sp>
      <p:sp>
        <p:nvSpPr>
          <p:cNvPr id="3" name="Slide Number Placeholder 2">
            <a:extLst>
              <a:ext uri="{FF2B5EF4-FFF2-40B4-BE49-F238E27FC236}">
                <a16:creationId xmlns:a16="http://schemas.microsoft.com/office/drawing/2014/main" id="{5C80DF62-A91A-3B0B-1F2B-0CC6759F1F56}"/>
              </a:ext>
            </a:extLst>
          </p:cNvPr>
          <p:cNvSpPr>
            <a:spLocks noGrp="1"/>
          </p:cNvSpPr>
          <p:nvPr>
            <p:ph type="sldNum" sz="quarter" idx="12"/>
          </p:nvPr>
        </p:nvSpPr>
        <p:spPr/>
        <p:txBody>
          <a:bodyPr/>
          <a:lstStyle/>
          <a:p>
            <a:fld id="{7EB18FBC-F55B-4E79-B5C7-46E309F80F32}" type="slidenum">
              <a:rPr lang="id-ID" smtClean="0"/>
              <a:t>12</a:t>
            </a:fld>
            <a:endParaRPr lang="id-ID"/>
          </a:p>
        </p:txBody>
      </p:sp>
      <p:sp>
        <p:nvSpPr>
          <p:cNvPr id="4" name="Title 3">
            <a:extLst>
              <a:ext uri="{FF2B5EF4-FFF2-40B4-BE49-F238E27FC236}">
                <a16:creationId xmlns:a16="http://schemas.microsoft.com/office/drawing/2014/main" id="{EAD2DBAA-2447-E0E4-44FC-78621A27750B}"/>
              </a:ext>
            </a:extLst>
          </p:cNvPr>
          <p:cNvSpPr>
            <a:spLocks noGrp="1"/>
          </p:cNvSpPr>
          <p:nvPr>
            <p:ph type="title"/>
          </p:nvPr>
        </p:nvSpPr>
        <p:spPr/>
        <p:txBody>
          <a:bodyPr/>
          <a:lstStyle/>
          <a:p>
            <a:r>
              <a:rPr lang="en-US" dirty="0"/>
              <a:t>CIRP Outline</a:t>
            </a:r>
          </a:p>
        </p:txBody>
      </p:sp>
      <p:sp>
        <p:nvSpPr>
          <p:cNvPr id="6" name="Footer Placeholder 5">
            <a:extLst>
              <a:ext uri="{FF2B5EF4-FFF2-40B4-BE49-F238E27FC236}">
                <a16:creationId xmlns:a16="http://schemas.microsoft.com/office/drawing/2014/main" id="{D9005ECF-DD79-6A74-F6EC-942EACF775D3}"/>
              </a:ext>
            </a:extLst>
          </p:cNvPr>
          <p:cNvSpPr>
            <a:spLocks noGrp="1"/>
          </p:cNvSpPr>
          <p:nvPr>
            <p:ph type="ftr" sz="quarter" idx="3"/>
          </p:nvPr>
        </p:nvSpPr>
        <p:spPr/>
        <p:txBody>
          <a:bodyPr/>
          <a:lstStyle/>
          <a:p>
            <a:r>
              <a:rPr lang="en-US" dirty="0"/>
              <a:t>UNCLASSIFIED//FOR OFFICIAL USE ONLY</a:t>
            </a:r>
            <a:endParaRPr lang="id-ID"/>
          </a:p>
        </p:txBody>
      </p:sp>
    </p:spTree>
    <p:extLst>
      <p:ext uri="{BB962C8B-B14F-4D97-AF65-F5344CB8AC3E}">
        <p14:creationId xmlns:p14="http://schemas.microsoft.com/office/powerpoint/2010/main" val="53391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05A6B14-34DA-18FB-E7F5-9DEB45586E2E}"/>
              </a:ext>
            </a:extLst>
          </p:cNvPr>
          <p:cNvSpPr>
            <a:spLocks noGrp="1"/>
          </p:cNvSpPr>
          <p:nvPr>
            <p:ph idx="1"/>
          </p:nvPr>
        </p:nvSpPr>
        <p:spPr/>
        <p:txBody>
          <a:bodyPr/>
          <a:lstStyle/>
          <a:p>
            <a:r>
              <a:rPr lang="en-US" dirty="0"/>
              <a:t>Tabletop exercises targeted for second week in September</a:t>
            </a:r>
          </a:p>
          <a:p>
            <a:r>
              <a:rPr lang="en-US" dirty="0"/>
              <a:t>Exercises will test and validate the new CIRPs</a:t>
            </a:r>
          </a:p>
          <a:p>
            <a:r>
              <a:rPr lang="en-US" dirty="0"/>
              <a:t>Planning process will begin in July</a:t>
            </a:r>
          </a:p>
          <a:p>
            <a:r>
              <a:rPr lang="en-US" dirty="0"/>
              <a:t>Sponsor organizations pending</a:t>
            </a:r>
          </a:p>
        </p:txBody>
      </p:sp>
      <p:sp>
        <p:nvSpPr>
          <p:cNvPr id="3" name="Slide Number Placeholder 2">
            <a:extLst>
              <a:ext uri="{FF2B5EF4-FFF2-40B4-BE49-F238E27FC236}">
                <a16:creationId xmlns:a16="http://schemas.microsoft.com/office/drawing/2014/main" id="{E589B264-1BF4-ADA6-B424-D08AA40532A7}"/>
              </a:ext>
            </a:extLst>
          </p:cNvPr>
          <p:cNvSpPr>
            <a:spLocks noGrp="1"/>
          </p:cNvSpPr>
          <p:nvPr>
            <p:ph type="sldNum" sz="quarter" idx="12"/>
          </p:nvPr>
        </p:nvSpPr>
        <p:spPr/>
        <p:txBody>
          <a:bodyPr/>
          <a:lstStyle/>
          <a:p>
            <a:fld id="{7EB18FBC-F55B-4E79-B5C7-46E309F80F32}" type="slidenum">
              <a:rPr lang="id-ID" smtClean="0"/>
              <a:t>13</a:t>
            </a:fld>
            <a:endParaRPr lang="id-ID"/>
          </a:p>
        </p:txBody>
      </p:sp>
      <p:sp>
        <p:nvSpPr>
          <p:cNvPr id="2" name="Title 1">
            <a:extLst>
              <a:ext uri="{FF2B5EF4-FFF2-40B4-BE49-F238E27FC236}">
                <a16:creationId xmlns:a16="http://schemas.microsoft.com/office/drawing/2014/main" id="{7B55F62A-091B-EF52-AFC5-70639559595C}"/>
              </a:ext>
            </a:extLst>
          </p:cNvPr>
          <p:cNvSpPr>
            <a:spLocks noGrp="1"/>
          </p:cNvSpPr>
          <p:nvPr>
            <p:ph type="title"/>
          </p:nvPr>
        </p:nvSpPr>
        <p:spPr/>
        <p:txBody>
          <a:bodyPr/>
          <a:lstStyle/>
          <a:p>
            <a:r>
              <a:rPr lang="en-US" dirty="0"/>
              <a:t>CIRP Exercises</a:t>
            </a:r>
          </a:p>
        </p:txBody>
      </p:sp>
      <p:sp>
        <p:nvSpPr>
          <p:cNvPr id="4" name="Date Placeholder 3">
            <a:extLst>
              <a:ext uri="{FF2B5EF4-FFF2-40B4-BE49-F238E27FC236}">
                <a16:creationId xmlns:a16="http://schemas.microsoft.com/office/drawing/2014/main" id="{D558C6A5-804C-FD48-3FF6-81E5C47B438F}"/>
              </a:ext>
            </a:extLst>
          </p:cNvPr>
          <p:cNvSpPr>
            <a:spLocks noGrp="1"/>
          </p:cNvSpPr>
          <p:nvPr>
            <p:ph type="dt" sz="half" idx="10"/>
          </p:nvPr>
        </p:nvSpPr>
        <p:spPr/>
        <p:txBody>
          <a:bodyPr/>
          <a:lstStyle/>
          <a:p>
            <a:fld id="{00DE92A0-D831-408A-996C-BF6827AE39C6}" type="datetime1">
              <a:rPr lang="en-US" smtClean="0"/>
              <a:t>6/13/2024</a:t>
            </a:fld>
            <a:endParaRPr lang="id-ID"/>
          </a:p>
        </p:txBody>
      </p:sp>
      <p:sp>
        <p:nvSpPr>
          <p:cNvPr id="5" name="Footer Placeholder 4">
            <a:extLst>
              <a:ext uri="{FF2B5EF4-FFF2-40B4-BE49-F238E27FC236}">
                <a16:creationId xmlns:a16="http://schemas.microsoft.com/office/drawing/2014/main" id="{25CEC424-FC95-B6CF-68D2-750A6B678EEF}"/>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101328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5 Project Scope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EF7CE111-FE96-9060-176B-A3FF6FF553DF}"/>
              </a:ext>
            </a:extLst>
          </p:cNvPr>
          <p:cNvGraphicFramePr/>
          <p:nvPr>
            <p:extLst>
              <p:ext uri="{D42A27DB-BD31-4B8C-83A1-F6EECF244321}">
                <p14:modId xmlns:p14="http://schemas.microsoft.com/office/powerpoint/2010/main" val="2145364388"/>
              </p:ext>
            </p:extLst>
          </p:nvPr>
        </p:nvGraphicFramePr>
        <p:xfrm>
          <a:off x="127753" y="1564640"/>
          <a:ext cx="5968247" cy="4791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F9F6EC88-AC53-10B3-3524-D9949139442E}"/>
              </a:ext>
            </a:extLst>
          </p:cNvPr>
          <p:cNvPicPr>
            <a:picLocks noChangeAspect="1"/>
          </p:cNvPicPr>
          <p:nvPr/>
        </p:nvPicPr>
        <p:blipFill>
          <a:blip r:embed="rId7"/>
          <a:stretch>
            <a:fillRect/>
          </a:stretch>
        </p:blipFill>
        <p:spPr>
          <a:xfrm>
            <a:off x="5434951" y="1821272"/>
            <a:ext cx="6629296" cy="4169953"/>
          </a:xfrm>
          <a:prstGeom prst="rect">
            <a:avLst/>
          </a:prstGeom>
        </p:spPr>
      </p:pic>
    </p:spTree>
    <p:extLst>
      <p:ext uri="{BB962C8B-B14F-4D97-AF65-F5344CB8AC3E}">
        <p14:creationId xmlns:p14="http://schemas.microsoft.com/office/powerpoint/2010/main" val="502365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5 Project Timeline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CE56FA9-8A18-1F84-EA66-CB236FAAC083}"/>
              </a:ext>
            </a:extLst>
          </p:cNvPr>
          <p:cNvPicPr>
            <a:picLocks noChangeAspect="1"/>
          </p:cNvPicPr>
          <p:nvPr/>
        </p:nvPicPr>
        <p:blipFill rotWithShape="1">
          <a:blip r:embed="rId2"/>
          <a:srcRect r="16731"/>
          <a:stretch/>
        </p:blipFill>
        <p:spPr>
          <a:xfrm>
            <a:off x="721454" y="1783287"/>
            <a:ext cx="9273884" cy="4938188"/>
          </a:xfrm>
          <a:prstGeom prst="rect">
            <a:avLst/>
          </a:prstGeom>
        </p:spPr>
      </p:pic>
    </p:spTree>
    <p:extLst>
      <p:ext uri="{BB962C8B-B14F-4D97-AF65-F5344CB8AC3E}">
        <p14:creationId xmlns:p14="http://schemas.microsoft.com/office/powerpoint/2010/main" val="2618290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0E838B-54BD-AADD-B94B-E265A2B71FFA}"/>
              </a:ext>
            </a:extLst>
          </p:cNvPr>
          <p:cNvSpPr>
            <a:spLocks noGrp="1"/>
          </p:cNvSpPr>
          <p:nvPr>
            <p:ph idx="1"/>
          </p:nvPr>
        </p:nvSpPr>
        <p:spPr>
          <a:xfrm>
            <a:off x="376517" y="1909482"/>
            <a:ext cx="11528611" cy="4811992"/>
          </a:xfrm>
        </p:spPr>
        <p:txBody>
          <a:bodyPr>
            <a:normAutofit fontScale="85000" lnSpcReduction="10000"/>
          </a:bodyPr>
          <a:lstStyle/>
          <a:p>
            <a:pPr marL="0" marR="0" indent="0">
              <a:lnSpc>
                <a:spcPct val="120000"/>
              </a:lnSpc>
              <a:spcBef>
                <a:spcPts val="0"/>
              </a:spcBef>
              <a:buNone/>
            </a:pPr>
            <a:r>
              <a:rPr lang="en-US" sz="1800" b="1" dirty="0">
                <a:effectLst/>
                <a:latin typeface="Calibri Bold" panose="020F0702030404030204" pitchFamily="34" charset="0"/>
                <a:ea typeface="Times New Roman" panose="02020603050405020304" pitchFamily="18" charset="0"/>
                <a:cs typeface="Times New Roman" panose="02020603050405020304" pitchFamily="18" charset="0"/>
              </a:rPr>
              <a:t>Goals</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and enhance the technical skills of cybersecurity professionals through training programs, workshops, and certifications to keep the workforce updated with the latest technologies, tools, and best practices in cybersecurity.</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Foster the recruitment and retention of cybersecurity talent through initiatives such as marketing, outreach programs, internships, and career development opportunities. </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the conditions to build a resilient cybersecurity workforce through identifying training and development opportunities, to include non-technical soft skills, so that organizations can build a workforce capable of effectively responding to an ever-evolving cyber threat landscape. </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Promote entrepreneurial conditions and foster innovation to attract cybersecurity business to Hawaii. </a:t>
            </a:r>
          </a:p>
          <a:p>
            <a:pPr marL="0" marR="0" indent="0">
              <a:lnSpc>
                <a:spcPct val="120000"/>
              </a:lnSpc>
              <a:spcBef>
                <a:spcPts val="600"/>
              </a:spcBef>
              <a:buNone/>
            </a:pPr>
            <a:r>
              <a:rPr lang="en-US" sz="1800" b="1" dirty="0">
                <a:effectLst/>
                <a:latin typeface="Calibri Bold" panose="020F0702030404030204" pitchFamily="34" charset="0"/>
                <a:ea typeface="Times New Roman" panose="02020603050405020304" pitchFamily="18" charset="0"/>
                <a:cs typeface="Times New Roman" panose="02020603050405020304" pitchFamily="18" charset="0"/>
              </a:rPr>
              <a:t>Objectives</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 mechanism to effectively coordinate among existing workforce, to include both cybersecurity-focused and general workforce development efforts.</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Consolidate and promote existing cybersecurity professional development opportunities in Hawaii.</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marketing campaign for recruiting cybersecurity talent across multiple demographics.</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Establish outreach programs targeting K-12 students to promote awareness and interest in the cybersecurity profession. </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Create a mechanism for conducting annual reviews of the current cybersecurity workforce in Hawaii to identify gaps in workforce or skills.</a:t>
            </a:r>
          </a:p>
          <a:p>
            <a:pPr marL="342900" marR="0" lvl="0" indent="-342900" algn="just">
              <a:lnSpc>
                <a:spcPct val="120000"/>
              </a:lnSpc>
              <a:spcBef>
                <a:spcPts val="0"/>
              </a:spcBef>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Develop performance metrics to monitor progress towards the goals and objectives of the Statewide Cybersecurity Workforce Development Strategy.</a:t>
            </a:r>
          </a:p>
        </p:txBody>
      </p:sp>
      <p:sp>
        <p:nvSpPr>
          <p:cNvPr id="3" name="Slide Number Placeholder 2">
            <a:extLst>
              <a:ext uri="{FF2B5EF4-FFF2-40B4-BE49-F238E27FC236}">
                <a16:creationId xmlns:a16="http://schemas.microsoft.com/office/drawing/2014/main" id="{C05EAF9E-0231-5E7D-D77A-7E7D006E2A40}"/>
              </a:ext>
            </a:extLst>
          </p:cNvPr>
          <p:cNvSpPr>
            <a:spLocks noGrp="1"/>
          </p:cNvSpPr>
          <p:nvPr>
            <p:ph type="sldNum" sz="quarter" idx="12"/>
          </p:nvPr>
        </p:nvSpPr>
        <p:spPr/>
        <p:txBody>
          <a:bodyPr/>
          <a:lstStyle/>
          <a:p>
            <a:fld id="{7EB18FBC-F55B-4E79-B5C7-46E309F80F32}" type="slidenum">
              <a:rPr lang="id-ID" smtClean="0"/>
              <a:t>16</a:t>
            </a:fld>
            <a:endParaRPr lang="id-ID"/>
          </a:p>
        </p:txBody>
      </p:sp>
      <p:sp>
        <p:nvSpPr>
          <p:cNvPr id="4" name="Title 3">
            <a:extLst>
              <a:ext uri="{FF2B5EF4-FFF2-40B4-BE49-F238E27FC236}">
                <a16:creationId xmlns:a16="http://schemas.microsoft.com/office/drawing/2014/main" id="{28D9FF25-A475-B065-3F2A-1B8B2E75778F}"/>
              </a:ext>
            </a:extLst>
          </p:cNvPr>
          <p:cNvSpPr>
            <a:spLocks noGrp="1"/>
          </p:cNvSpPr>
          <p:nvPr>
            <p:ph type="title"/>
          </p:nvPr>
        </p:nvSpPr>
        <p:spPr/>
        <p:txBody>
          <a:bodyPr/>
          <a:lstStyle/>
          <a:p>
            <a:r>
              <a:rPr lang="en-US" dirty="0"/>
              <a:t>Goals and Objectives</a:t>
            </a:r>
          </a:p>
        </p:txBody>
      </p:sp>
      <p:sp>
        <p:nvSpPr>
          <p:cNvPr id="6" name="Footer Placeholder 5">
            <a:extLst>
              <a:ext uri="{FF2B5EF4-FFF2-40B4-BE49-F238E27FC236}">
                <a16:creationId xmlns:a16="http://schemas.microsoft.com/office/drawing/2014/main" id="{018BCE8E-C07F-2ABA-CBC9-6AF3EA3C2C44}"/>
              </a:ext>
            </a:extLst>
          </p:cNvPr>
          <p:cNvSpPr>
            <a:spLocks noGrp="1"/>
          </p:cNvSpPr>
          <p:nvPr>
            <p:ph type="ftr" sz="quarter" idx="3"/>
          </p:nvPr>
        </p:nvSpPr>
        <p:spPr/>
        <p:txBody>
          <a:bodyPr/>
          <a:lstStyle/>
          <a:p>
            <a:r>
              <a:rPr lang="en-US" dirty="0"/>
              <a:t>UNCLASSIFIED//FOR OFFICIAL USE ONLY</a:t>
            </a:r>
            <a:endParaRPr lang="id-ID"/>
          </a:p>
        </p:txBody>
      </p:sp>
    </p:spTree>
    <p:extLst>
      <p:ext uri="{BB962C8B-B14F-4D97-AF65-F5344CB8AC3E}">
        <p14:creationId xmlns:p14="http://schemas.microsoft.com/office/powerpoint/2010/main" val="154716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B58707-5A13-05AE-80A0-8B9B09F44DA7}"/>
              </a:ext>
            </a:extLst>
          </p:cNvPr>
          <p:cNvSpPr>
            <a:spLocks noGrp="1"/>
          </p:cNvSpPr>
          <p:nvPr>
            <p:ph idx="1"/>
          </p:nvPr>
        </p:nvSpPr>
        <p:spPr>
          <a:xfrm>
            <a:off x="838200" y="2165229"/>
            <a:ext cx="10515600" cy="4011733"/>
          </a:xfrm>
        </p:spPr>
        <p:txBody>
          <a:bodyPr numCol="2" spcCol="182880">
            <a:normAutofit fontScale="55000" lnSpcReduction="20000"/>
          </a:bodyPr>
          <a:lstStyle/>
          <a:p>
            <a:pPr>
              <a:buFont typeface="+mj-lt"/>
              <a:buAutoNum type="alphaLcParenR"/>
            </a:pPr>
            <a:r>
              <a:rPr lang="en-US" sz="2700" b="1" dirty="0">
                <a:solidFill>
                  <a:srgbClr val="374151"/>
                </a:solidFill>
                <a:latin typeface="+mj-lt"/>
              </a:rPr>
              <a:t>Introduction: </a:t>
            </a:r>
            <a:r>
              <a:rPr lang="en-US" dirty="0"/>
              <a:t>Goals and Objectives; Executive Summary</a:t>
            </a:r>
          </a:p>
          <a:p>
            <a:pPr algn="l">
              <a:buFont typeface="+mj-lt"/>
              <a:buAutoNum type="alphaLcParenR"/>
            </a:pPr>
            <a:r>
              <a:rPr lang="en-US" sz="2800" b="1" i="0" dirty="0">
                <a:solidFill>
                  <a:srgbClr val="374151"/>
                </a:solidFill>
                <a:effectLst/>
                <a:latin typeface="+mj-lt"/>
              </a:rPr>
              <a:t>Current State:</a:t>
            </a:r>
            <a:r>
              <a:rPr lang="en-US" sz="2800" b="0" i="0" dirty="0">
                <a:solidFill>
                  <a:srgbClr val="374151"/>
                </a:solidFill>
                <a:effectLst/>
                <a:latin typeface="+mj-lt"/>
              </a:rPr>
              <a:t> Assessment of existing workforce, gaps, demographic overview, etc.</a:t>
            </a:r>
          </a:p>
          <a:p>
            <a:pPr algn="l">
              <a:buFont typeface="+mj-lt"/>
              <a:buAutoNum type="alphaLcParenR"/>
            </a:pPr>
            <a:r>
              <a:rPr lang="en-US" sz="2800" b="1" i="0" dirty="0">
                <a:solidFill>
                  <a:srgbClr val="374151"/>
                </a:solidFill>
                <a:effectLst/>
                <a:latin typeface="+mj-lt"/>
              </a:rPr>
              <a:t>Education and Training:</a:t>
            </a:r>
            <a:r>
              <a:rPr lang="en-US" sz="2800" b="0" i="0" dirty="0">
                <a:solidFill>
                  <a:srgbClr val="374151"/>
                </a:solidFill>
                <a:effectLst/>
                <a:latin typeface="+mj-lt"/>
              </a:rPr>
              <a:t> Defining programs for education, training, and certifications to equip individuals with the necessary cybersecurity skills. This can involve internal training, partnering with educational institutions, or utilizing online courses and resources.</a:t>
            </a:r>
          </a:p>
          <a:p>
            <a:pPr marL="690563" lvl="1" indent="-233363">
              <a:buFont typeface="+mj-lt"/>
              <a:buAutoNum type="alphaLcParenR"/>
            </a:pPr>
            <a:r>
              <a:rPr lang="en-US" dirty="0">
                <a:solidFill>
                  <a:srgbClr val="374151"/>
                </a:solidFill>
                <a:latin typeface="+mj-lt"/>
              </a:rPr>
              <a:t>K-12</a:t>
            </a:r>
          </a:p>
          <a:p>
            <a:pPr marL="690563" lvl="1" indent="-233363">
              <a:buFont typeface="+mj-lt"/>
              <a:buAutoNum type="alphaLcParenR"/>
            </a:pPr>
            <a:r>
              <a:rPr lang="en-US" b="0" i="0" dirty="0">
                <a:solidFill>
                  <a:srgbClr val="374151"/>
                </a:solidFill>
                <a:effectLst/>
                <a:latin typeface="+mj-lt"/>
              </a:rPr>
              <a:t>Existing cyber professionals</a:t>
            </a:r>
          </a:p>
          <a:p>
            <a:pPr marL="690563" lvl="1" indent="-233363">
              <a:buFont typeface="+mj-lt"/>
              <a:buAutoNum type="alphaLcParenR"/>
            </a:pPr>
            <a:r>
              <a:rPr lang="en-US" dirty="0">
                <a:solidFill>
                  <a:srgbClr val="374151"/>
                </a:solidFill>
                <a:latin typeface="+mj-lt"/>
              </a:rPr>
              <a:t>Career transition</a:t>
            </a:r>
            <a:endParaRPr lang="en-US" b="0" i="0" dirty="0">
              <a:solidFill>
                <a:srgbClr val="374151"/>
              </a:solidFill>
              <a:effectLst/>
              <a:latin typeface="+mj-lt"/>
            </a:endParaRPr>
          </a:p>
          <a:p>
            <a:pPr algn="l">
              <a:buFont typeface="+mj-lt"/>
              <a:buAutoNum type="alphaLcParenR"/>
            </a:pPr>
            <a:r>
              <a:rPr lang="en-US" sz="2800" b="1" i="0" dirty="0">
                <a:solidFill>
                  <a:srgbClr val="374151"/>
                </a:solidFill>
                <a:effectLst/>
                <a:latin typeface="+mj-lt"/>
              </a:rPr>
              <a:t>Recruitment and Retention:</a:t>
            </a:r>
            <a:r>
              <a:rPr lang="en-US" sz="2800" b="0" i="0" dirty="0">
                <a:solidFill>
                  <a:srgbClr val="374151"/>
                </a:solidFill>
                <a:effectLst/>
                <a:latin typeface="+mj-lt"/>
              </a:rPr>
              <a:t> Developing strategies to attract and retain talent in the cybersecurity field. This could involve competitive salaries, appealing benefits, career advancement opportunities, and a supportive work environment.</a:t>
            </a:r>
          </a:p>
          <a:p>
            <a:pPr marL="690563" lvl="1" indent="-233363">
              <a:buFont typeface="+mj-lt"/>
              <a:buAutoNum type="alphaLcParenR"/>
            </a:pPr>
            <a:r>
              <a:rPr lang="en-US" dirty="0">
                <a:solidFill>
                  <a:srgbClr val="374151"/>
                </a:solidFill>
                <a:latin typeface="+mj-lt"/>
              </a:rPr>
              <a:t>Outreach, awareness, marketing</a:t>
            </a:r>
          </a:p>
          <a:p>
            <a:pPr>
              <a:buFont typeface="+mj-lt"/>
              <a:buAutoNum type="alphaLcParenR"/>
            </a:pPr>
            <a:r>
              <a:rPr lang="en-US" b="1" dirty="0">
                <a:solidFill>
                  <a:srgbClr val="374151"/>
                </a:solidFill>
                <a:latin typeface="+mj-lt"/>
              </a:rPr>
              <a:t>Continuous Learning and Development:</a:t>
            </a:r>
            <a:r>
              <a:rPr lang="en-US" dirty="0">
                <a:solidFill>
                  <a:srgbClr val="374151"/>
                </a:solidFill>
                <a:latin typeface="+mj-lt"/>
              </a:rPr>
              <a:t> Promoting ongoing learning and professional development within the cybersecurity workforce to keep pace with evolving threats and technologies. This could include mentorship programs, workshops, conferences, and access to resources for continued learning.</a:t>
            </a:r>
          </a:p>
          <a:p>
            <a:pPr>
              <a:buFont typeface="+mj-lt"/>
              <a:buAutoNum type="alphaLcParenR"/>
            </a:pPr>
            <a:r>
              <a:rPr lang="en-US" b="1" dirty="0">
                <a:solidFill>
                  <a:srgbClr val="374151"/>
                </a:solidFill>
                <a:latin typeface="+mj-lt"/>
              </a:rPr>
              <a:t>Partnerships and Collaboration:</a:t>
            </a:r>
            <a:r>
              <a:rPr lang="en-US" dirty="0">
                <a:solidFill>
                  <a:srgbClr val="374151"/>
                </a:solidFill>
                <a:latin typeface="+mj-lt"/>
              </a:rPr>
              <a:t> Engaging with industry partners, government agencies, academic institutions, and professional organizations to share knowledge, best practices, and resources for collective growth and development.</a:t>
            </a:r>
          </a:p>
          <a:p>
            <a:pPr>
              <a:buFont typeface="+mj-lt"/>
              <a:buAutoNum type="alphaLcParenR"/>
            </a:pPr>
            <a:r>
              <a:rPr lang="en-US" b="1" dirty="0">
                <a:solidFill>
                  <a:srgbClr val="374151"/>
                </a:solidFill>
                <a:latin typeface="+mj-lt"/>
              </a:rPr>
              <a:t>Adaptability and Flexibility:</a:t>
            </a:r>
            <a:r>
              <a:rPr lang="en-US" dirty="0">
                <a:solidFill>
                  <a:srgbClr val="374151"/>
                </a:solidFill>
                <a:latin typeface="+mj-lt"/>
              </a:rPr>
              <a:t> Creating a workforce that can adapt to changing cybersecurity landscapes and emerging technologies. This involves fostering a culture of innovation, agility, and adaptability.</a:t>
            </a:r>
          </a:p>
          <a:p>
            <a:pPr algn="l">
              <a:buFont typeface="+mj-lt"/>
              <a:buAutoNum type="alphaLcParenR"/>
            </a:pPr>
            <a:r>
              <a:rPr lang="en-US" sz="2800" b="1" i="0" dirty="0">
                <a:solidFill>
                  <a:srgbClr val="374151"/>
                </a:solidFill>
                <a:effectLst/>
                <a:latin typeface="+mj-lt"/>
              </a:rPr>
              <a:t>Diversity and Inclusion:</a:t>
            </a:r>
            <a:r>
              <a:rPr lang="en-US" sz="2800" b="0" i="0" dirty="0">
                <a:solidFill>
                  <a:srgbClr val="374151"/>
                </a:solidFill>
                <a:effectLst/>
                <a:latin typeface="+mj-lt"/>
              </a:rPr>
              <a:t> Encouraging diversity and inclusivity in the cybersecurity workforce to bring in different perspectives and ideas. This might involve outreach programs to underrepresented groups and creating an inclusive workplace culture.</a:t>
            </a:r>
          </a:p>
          <a:p>
            <a:pPr algn="l">
              <a:buFont typeface="+mj-lt"/>
              <a:buAutoNum type="alphaLcParenR"/>
            </a:pPr>
            <a:r>
              <a:rPr lang="en-US" b="1" dirty="0">
                <a:solidFill>
                  <a:srgbClr val="374151"/>
                </a:solidFill>
                <a:latin typeface="+mj-lt"/>
              </a:rPr>
              <a:t>Performance Metrics</a:t>
            </a:r>
          </a:p>
          <a:p>
            <a:pPr algn="l">
              <a:buFont typeface="+mj-lt"/>
              <a:buAutoNum type="alphaLcParenR"/>
            </a:pPr>
            <a:r>
              <a:rPr lang="en-US" sz="2800" b="1" i="0" dirty="0">
                <a:solidFill>
                  <a:srgbClr val="374151"/>
                </a:solidFill>
                <a:effectLst/>
                <a:latin typeface="+mj-lt"/>
              </a:rPr>
              <a:t>Appendix: Implementation Plan</a:t>
            </a:r>
          </a:p>
          <a:p>
            <a:pPr algn="l">
              <a:buFont typeface="+mj-lt"/>
              <a:buAutoNum type="alphaLcParenR"/>
            </a:pPr>
            <a:r>
              <a:rPr lang="en-US" b="1" dirty="0">
                <a:solidFill>
                  <a:srgbClr val="374151"/>
                </a:solidFill>
                <a:latin typeface="+mj-lt"/>
              </a:rPr>
              <a:t>Appendix: Strategy Maintenance</a:t>
            </a:r>
            <a:endParaRPr lang="en-US" sz="2800" b="1" i="0" dirty="0">
              <a:solidFill>
                <a:srgbClr val="374151"/>
              </a:solidFill>
              <a:effectLst/>
              <a:latin typeface="+mj-lt"/>
            </a:endParaRPr>
          </a:p>
          <a:p>
            <a:pPr marL="0" indent="0">
              <a:buNone/>
            </a:pPr>
            <a:endParaRPr lang="en-US" dirty="0"/>
          </a:p>
        </p:txBody>
      </p:sp>
      <p:sp>
        <p:nvSpPr>
          <p:cNvPr id="3" name="Slide Number Placeholder 2">
            <a:extLst>
              <a:ext uri="{FF2B5EF4-FFF2-40B4-BE49-F238E27FC236}">
                <a16:creationId xmlns:a16="http://schemas.microsoft.com/office/drawing/2014/main" id="{5C80DF62-A91A-3B0B-1F2B-0CC6759F1F56}"/>
              </a:ext>
            </a:extLst>
          </p:cNvPr>
          <p:cNvSpPr>
            <a:spLocks noGrp="1"/>
          </p:cNvSpPr>
          <p:nvPr>
            <p:ph type="sldNum" sz="quarter" idx="12"/>
          </p:nvPr>
        </p:nvSpPr>
        <p:spPr/>
        <p:txBody>
          <a:bodyPr/>
          <a:lstStyle/>
          <a:p>
            <a:fld id="{7EB18FBC-F55B-4E79-B5C7-46E309F80F32}" type="slidenum">
              <a:rPr lang="id-ID" smtClean="0"/>
              <a:t>17</a:t>
            </a:fld>
            <a:endParaRPr lang="id-ID"/>
          </a:p>
        </p:txBody>
      </p:sp>
      <p:sp>
        <p:nvSpPr>
          <p:cNvPr id="4" name="Title 3">
            <a:extLst>
              <a:ext uri="{FF2B5EF4-FFF2-40B4-BE49-F238E27FC236}">
                <a16:creationId xmlns:a16="http://schemas.microsoft.com/office/drawing/2014/main" id="{EAD2DBAA-2447-E0E4-44FC-78621A27750B}"/>
              </a:ext>
            </a:extLst>
          </p:cNvPr>
          <p:cNvSpPr>
            <a:spLocks noGrp="1"/>
          </p:cNvSpPr>
          <p:nvPr>
            <p:ph type="title"/>
          </p:nvPr>
        </p:nvSpPr>
        <p:spPr/>
        <p:txBody>
          <a:bodyPr/>
          <a:lstStyle/>
          <a:p>
            <a:r>
              <a:rPr lang="en-US" dirty="0"/>
              <a:t>Workforce Strategy Outline </a:t>
            </a:r>
          </a:p>
        </p:txBody>
      </p:sp>
      <p:sp>
        <p:nvSpPr>
          <p:cNvPr id="6" name="Footer Placeholder 5">
            <a:extLst>
              <a:ext uri="{FF2B5EF4-FFF2-40B4-BE49-F238E27FC236}">
                <a16:creationId xmlns:a16="http://schemas.microsoft.com/office/drawing/2014/main" id="{D9005ECF-DD79-6A74-F6EC-942EACF775D3}"/>
              </a:ext>
            </a:extLst>
          </p:cNvPr>
          <p:cNvSpPr>
            <a:spLocks noGrp="1"/>
          </p:cNvSpPr>
          <p:nvPr>
            <p:ph type="ftr" sz="quarter" idx="3"/>
          </p:nvPr>
        </p:nvSpPr>
        <p:spPr/>
        <p:txBody>
          <a:bodyPr/>
          <a:lstStyle/>
          <a:p>
            <a:r>
              <a:rPr lang="en-US" dirty="0"/>
              <a:t>UNCLASSIFIED//FOR OFFICIAL USE ONLY</a:t>
            </a:r>
            <a:endParaRPr lang="id-ID"/>
          </a:p>
        </p:txBody>
      </p:sp>
    </p:spTree>
    <p:extLst>
      <p:ext uri="{BB962C8B-B14F-4D97-AF65-F5344CB8AC3E}">
        <p14:creationId xmlns:p14="http://schemas.microsoft.com/office/powerpoint/2010/main" val="1707865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D6C2-F646-4CD0-4D83-B3DC83C1E1F5}"/>
              </a:ext>
            </a:extLst>
          </p:cNvPr>
          <p:cNvSpPr>
            <a:spLocks noGrp="1"/>
          </p:cNvSpPr>
          <p:nvPr>
            <p:ph type="title"/>
          </p:nvPr>
        </p:nvSpPr>
        <p:spPr/>
        <p:txBody>
          <a:bodyPr/>
          <a:lstStyle/>
          <a:p>
            <a:r>
              <a:rPr lang="en-US"/>
              <a:t>Open Discussion/Questions</a:t>
            </a:r>
          </a:p>
        </p:txBody>
      </p:sp>
      <p:sp>
        <p:nvSpPr>
          <p:cNvPr id="3" name="Slide Number Placeholder 2">
            <a:extLst>
              <a:ext uri="{FF2B5EF4-FFF2-40B4-BE49-F238E27FC236}">
                <a16:creationId xmlns:a16="http://schemas.microsoft.com/office/drawing/2014/main" id="{F2395CD7-1B37-C757-E3D5-9C9499F36D27}"/>
              </a:ext>
            </a:extLst>
          </p:cNvPr>
          <p:cNvSpPr>
            <a:spLocks noGrp="1"/>
          </p:cNvSpPr>
          <p:nvPr>
            <p:ph type="sldNum" sz="quarter" idx="12"/>
          </p:nvPr>
        </p:nvSpPr>
        <p:spPr/>
        <p:txBody>
          <a:bodyPr/>
          <a:lstStyle/>
          <a:p>
            <a:fld id="{7EB18FBC-F55B-4E79-B5C7-46E309F80F32}" type="slidenum">
              <a:rPr lang="id-ID" smtClean="0"/>
              <a:t>18</a:t>
            </a:fld>
            <a:endParaRPr lang="id-ID"/>
          </a:p>
        </p:txBody>
      </p:sp>
      <p:sp>
        <p:nvSpPr>
          <p:cNvPr id="4" name="Date Placeholder 3">
            <a:extLst>
              <a:ext uri="{FF2B5EF4-FFF2-40B4-BE49-F238E27FC236}">
                <a16:creationId xmlns:a16="http://schemas.microsoft.com/office/drawing/2014/main" id="{6D55716D-7AA7-AA97-EE48-AB3A8398EE1B}"/>
              </a:ext>
            </a:extLst>
          </p:cNvPr>
          <p:cNvSpPr>
            <a:spLocks noGrp="1"/>
          </p:cNvSpPr>
          <p:nvPr>
            <p:ph type="dt" sz="half" idx="10"/>
          </p:nvPr>
        </p:nvSpPr>
        <p:spPr/>
        <p:txBody>
          <a:bodyPr/>
          <a:lstStyle/>
          <a:p>
            <a:fld id="{81BACB37-D161-419F-A7EA-CB7B440BD6A8}" type="datetime1">
              <a:rPr lang="en-US" smtClean="0"/>
              <a:t>6/13/2024</a:t>
            </a:fld>
            <a:endParaRPr lang="id-ID"/>
          </a:p>
        </p:txBody>
      </p:sp>
      <p:sp>
        <p:nvSpPr>
          <p:cNvPr id="5" name="Text Placeholder 4">
            <a:extLst>
              <a:ext uri="{FF2B5EF4-FFF2-40B4-BE49-F238E27FC236}">
                <a16:creationId xmlns:a16="http://schemas.microsoft.com/office/drawing/2014/main" id="{68AF5EEC-B7F8-43FA-99DC-1D2B9DEEA215}"/>
              </a:ext>
            </a:extLst>
          </p:cNvPr>
          <p:cNvSpPr>
            <a:spLocks noGrp="1"/>
          </p:cNvSpPr>
          <p:nvPr>
            <p:ph type="body" sz="quarter" idx="13"/>
          </p:nvPr>
        </p:nvSpPr>
        <p:spPr/>
        <p:txBody>
          <a:bodyPr/>
          <a:lstStyle/>
          <a:p>
            <a:r>
              <a:rPr lang="en-US"/>
              <a:t>Ken </a:t>
            </a:r>
            <a:r>
              <a:rPr lang="en-US" dirty="0"/>
              <a:t>Fisher: Workstream 2 (CI)</a:t>
            </a:r>
          </a:p>
          <a:p>
            <a:r>
              <a:rPr lang="en-US" i="1" dirty="0">
                <a:hlinkClick r:id="rId3"/>
              </a:rPr>
              <a:t>kenneth.fisher.consultant@hawaii.gov​</a:t>
            </a:r>
            <a:endParaRPr lang="en-US" i="1" dirty="0"/>
          </a:p>
          <a:p>
            <a:r>
              <a:rPr lang="en-US" dirty="0"/>
              <a:t>Nick Matthews: Workstream 3 (Cyber)</a:t>
            </a:r>
          </a:p>
          <a:p>
            <a:r>
              <a:rPr lang="en-US" i="1" dirty="0">
                <a:hlinkClick r:id="rId4"/>
              </a:rPr>
              <a:t>nick.matthews.consultant@hawaii.gov</a:t>
            </a:r>
            <a:endParaRPr lang="en-US" i="1" dirty="0"/>
          </a:p>
          <a:p>
            <a:endParaRPr lang="en-US" dirty="0"/>
          </a:p>
        </p:txBody>
      </p:sp>
      <p:sp>
        <p:nvSpPr>
          <p:cNvPr id="6" name="Footer Placeholder 5">
            <a:extLst>
              <a:ext uri="{FF2B5EF4-FFF2-40B4-BE49-F238E27FC236}">
                <a16:creationId xmlns:a16="http://schemas.microsoft.com/office/drawing/2014/main" id="{FF2C940E-4550-37BF-289A-34CF241E09C7}"/>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93107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140CD-D1F8-0F45-A038-1AAE82FD05C5}"/>
              </a:ext>
            </a:extLst>
          </p:cNvPr>
          <p:cNvSpPr>
            <a:spLocks noGrp="1"/>
          </p:cNvSpPr>
          <p:nvPr>
            <p:ph type="body" sz="half" idx="2"/>
          </p:nvPr>
        </p:nvSpPr>
        <p:spPr>
          <a:xfrm>
            <a:off x="838200" y="1923006"/>
            <a:ext cx="4818586" cy="3811588"/>
          </a:xfrm>
        </p:spPr>
        <p:txBody>
          <a:bodyPr/>
          <a:lstStyle/>
          <a:p>
            <a:pPr marL="285750" indent="-285750">
              <a:buFont typeface="Arial" panose="020B0604020202020204" pitchFamily="34" charset="0"/>
              <a:buChar char="•"/>
            </a:pPr>
            <a:r>
              <a:rPr lang="en-US" sz="2200" dirty="0"/>
              <a:t>Purpose</a:t>
            </a:r>
          </a:p>
          <a:p>
            <a:pPr marL="285750" indent="-285750">
              <a:buFont typeface="Arial" panose="020B0604020202020204" pitchFamily="34" charset="0"/>
              <a:buChar char="•"/>
            </a:pPr>
            <a:r>
              <a:rPr lang="en-US" sz="2200" dirty="0"/>
              <a:t>Workstream 3: Cybersecurity</a:t>
            </a:r>
          </a:p>
          <a:p>
            <a:pPr marL="800100" lvl="1" indent="-342900">
              <a:buFont typeface="Courier New" panose="02070309020205020404" pitchFamily="49" charset="0"/>
              <a:buChar char="o"/>
            </a:pPr>
            <a:r>
              <a:rPr lang="en-US" sz="2000" dirty="0"/>
              <a:t>Obj. 3 – Statewide Cybersecurity Strategy and Implementation Plan</a:t>
            </a:r>
          </a:p>
          <a:p>
            <a:pPr marL="800100" lvl="1" indent="-342900">
              <a:buFont typeface="Courier New" panose="02070309020205020404" pitchFamily="49" charset="0"/>
              <a:buChar char="o"/>
            </a:pPr>
            <a:r>
              <a:rPr lang="en-US" sz="2000" dirty="0"/>
              <a:t>Obj. 4 – Subrecipient Cyber Incident Response Plans</a:t>
            </a:r>
          </a:p>
          <a:p>
            <a:pPr marL="800100" lvl="1" indent="-342900">
              <a:buFont typeface="Courier New" panose="02070309020205020404" pitchFamily="49" charset="0"/>
              <a:buChar char="o"/>
            </a:pPr>
            <a:r>
              <a:rPr lang="en-US" sz="2000" dirty="0"/>
              <a:t>Obj. 5 – Statewide Cyber Workforce Development Strategy</a:t>
            </a:r>
          </a:p>
          <a:p>
            <a:pPr marL="285750" indent="-285750">
              <a:buFont typeface="Arial" panose="020B0604020202020204" pitchFamily="34" charset="0"/>
              <a:buChar char="•"/>
            </a:pPr>
            <a:r>
              <a:rPr lang="en-US" sz="2200" dirty="0"/>
              <a:t>Action Items/Wrap-Up</a:t>
            </a:r>
          </a:p>
          <a:p>
            <a:pPr marL="285750" indent="-285750">
              <a:buFont typeface="Arial" panose="020B0604020202020204" pitchFamily="34" charset="0"/>
              <a:buChar char="•"/>
            </a:pPr>
            <a:r>
              <a:rPr lang="en-US" sz="2200" dirty="0"/>
              <a:t>Open Discussion/Questions</a:t>
            </a:r>
          </a:p>
        </p:txBody>
      </p:sp>
      <p:sp>
        <p:nvSpPr>
          <p:cNvPr id="3" name="Slide Number Placeholder 2">
            <a:extLst>
              <a:ext uri="{FF2B5EF4-FFF2-40B4-BE49-F238E27FC236}">
                <a16:creationId xmlns:a16="http://schemas.microsoft.com/office/drawing/2014/main" id="{BE857D3F-5A36-645C-A6E0-02CCF21F1DA9}"/>
              </a:ext>
            </a:extLst>
          </p:cNvPr>
          <p:cNvSpPr>
            <a:spLocks noGrp="1"/>
          </p:cNvSpPr>
          <p:nvPr>
            <p:ph type="sldNum" sz="quarter" idx="12"/>
          </p:nvPr>
        </p:nvSpPr>
        <p:spPr/>
        <p:txBody>
          <a:bodyPr/>
          <a:lstStyle/>
          <a:p>
            <a:fld id="{7EB18FBC-F55B-4E79-B5C7-46E309F80F32}" type="slidenum">
              <a:rPr lang="id-ID" smtClean="0"/>
              <a:t>2</a:t>
            </a:fld>
            <a:endParaRPr lang="id-ID"/>
          </a:p>
        </p:txBody>
      </p:sp>
      <p:sp>
        <p:nvSpPr>
          <p:cNvPr id="4" name="Title 3">
            <a:extLst>
              <a:ext uri="{FF2B5EF4-FFF2-40B4-BE49-F238E27FC236}">
                <a16:creationId xmlns:a16="http://schemas.microsoft.com/office/drawing/2014/main" id="{46B1E224-49DB-4D57-CD81-C9A6A2A2E65E}"/>
              </a:ext>
            </a:extLst>
          </p:cNvPr>
          <p:cNvSpPr>
            <a:spLocks noGrp="1"/>
          </p:cNvSpPr>
          <p:nvPr>
            <p:ph type="title"/>
          </p:nvPr>
        </p:nvSpPr>
        <p:spPr/>
        <p:txBody>
          <a:bodyPr lIns="91440" tIns="45720" rIns="91440" bIns="45720" anchor="t"/>
          <a:lstStyle/>
          <a:p>
            <a:r>
              <a:rPr lang="en-US">
                <a:ea typeface="Calibri"/>
                <a:cs typeface="Calibri"/>
              </a:rPr>
              <a:t>Agenda</a:t>
            </a:r>
            <a:endParaRPr lang="en-US"/>
          </a:p>
        </p:txBody>
      </p:sp>
      <p:sp>
        <p:nvSpPr>
          <p:cNvPr id="5" name="Date Placeholder 4">
            <a:extLst>
              <a:ext uri="{FF2B5EF4-FFF2-40B4-BE49-F238E27FC236}">
                <a16:creationId xmlns:a16="http://schemas.microsoft.com/office/drawing/2014/main" id="{74C8D4C7-1777-1835-933D-99737A2783B9}"/>
              </a:ext>
            </a:extLst>
          </p:cNvPr>
          <p:cNvSpPr>
            <a:spLocks noGrp="1"/>
          </p:cNvSpPr>
          <p:nvPr>
            <p:ph type="dt" sz="half" idx="10"/>
          </p:nvPr>
        </p:nvSpPr>
        <p:spPr/>
        <p:txBody>
          <a:bodyPr/>
          <a:lstStyle/>
          <a:p>
            <a:fld id="{677BCA74-2D9F-4DB0-94AB-8945DE70D8AF}" type="datetime1">
              <a:rPr lang="en-US" smtClean="0"/>
              <a:t>6/13/2024</a:t>
            </a:fld>
            <a:endParaRPr lang="id-ID"/>
          </a:p>
        </p:txBody>
      </p:sp>
      <p:sp>
        <p:nvSpPr>
          <p:cNvPr id="6" name="Footer Placeholder 5">
            <a:extLst>
              <a:ext uri="{FF2B5EF4-FFF2-40B4-BE49-F238E27FC236}">
                <a16:creationId xmlns:a16="http://schemas.microsoft.com/office/drawing/2014/main" id="{D9B023A8-AF43-4E7E-0EA5-A60EC9B91167}"/>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2177803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6D96DCC-3D15-B026-BA68-D38499F23951}"/>
              </a:ext>
            </a:extLst>
          </p:cNvPr>
          <p:cNvSpPr>
            <a:spLocks noGrp="1"/>
          </p:cNvSpPr>
          <p:nvPr>
            <p:ph type="title"/>
          </p:nvPr>
        </p:nvSpPr>
        <p:spPr/>
        <p:txBody>
          <a:bodyPr/>
          <a:lstStyle/>
          <a:p>
            <a:r>
              <a:rPr lang="en-US"/>
              <a:t>Purpose</a:t>
            </a:r>
          </a:p>
        </p:txBody>
      </p:sp>
      <p:sp>
        <p:nvSpPr>
          <p:cNvPr id="5" name="Slide Number Placeholder 4">
            <a:extLst>
              <a:ext uri="{FF2B5EF4-FFF2-40B4-BE49-F238E27FC236}">
                <a16:creationId xmlns:a16="http://schemas.microsoft.com/office/drawing/2014/main" id="{8FC69878-AD36-F932-C3F2-0EFA15085A21}"/>
              </a:ext>
            </a:extLst>
          </p:cNvPr>
          <p:cNvSpPr>
            <a:spLocks noGrp="1"/>
          </p:cNvSpPr>
          <p:nvPr>
            <p:ph type="sldNum" sz="quarter" idx="12"/>
          </p:nvPr>
        </p:nvSpPr>
        <p:spPr/>
        <p:txBody>
          <a:bodyPr/>
          <a:lstStyle/>
          <a:p>
            <a:fld id="{7EB18FBC-F55B-4E79-B5C7-46E309F80F32}" type="slidenum">
              <a:rPr lang="id-ID" smtClean="0"/>
              <a:t>3</a:t>
            </a:fld>
            <a:endParaRPr lang="id-ID"/>
          </a:p>
        </p:txBody>
      </p:sp>
      <p:sp>
        <p:nvSpPr>
          <p:cNvPr id="4" name="Date Placeholder 3">
            <a:extLst>
              <a:ext uri="{FF2B5EF4-FFF2-40B4-BE49-F238E27FC236}">
                <a16:creationId xmlns:a16="http://schemas.microsoft.com/office/drawing/2014/main" id="{7ED7A961-5BBE-228C-2D94-FE906203AA6C}"/>
              </a:ext>
            </a:extLst>
          </p:cNvPr>
          <p:cNvSpPr>
            <a:spLocks noGrp="1"/>
          </p:cNvSpPr>
          <p:nvPr>
            <p:ph type="dt" sz="half" idx="10"/>
          </p:nvPr>
        </p:nvSpPr>
        <p:spPr/>
        <p:txBody>
          <a:bodyPr/>
          <a:lstStyle/>
          <a:p>
            <a:fld id="{B165F1CF-358C-47CB-93E5-F3F5C49939E7}" type="datetime1">
              <a:rPr lang="en-US" smtClean="0"/>
              <a:t>6/13/2024</a:t>
            </a:fld>
            <a:endParaRPr lang="id-ID"/>
          </a:p>
        </p:txBody>
      </p:sp>
      <p:sp>
        <p:nvSpPr>
          <p:cNvPr id="6" name="Footer Placeholder 5">
            <a:extLst>
              <a:ext uri="{FF2B5EF4-FFF2-40B4-BE49-F238E27FC236}">
                <a16:creationId xmlns:a16="http://schemas.microsoft.com/office/drawing/2014/main" id="{5A6C63CA-3A7E-A58E-8D16-A4178CF0918C}"/>
              </a:ext>
            </a:extLst>
          </p:cNvPr>
          <p:cNvSpPr>
            <a:spLocks noGrp="1"/>
          </p:cNvSpPr>
          <p:nvPr>
            <p:ph type="ftr" sz="quarter" idx="3"/>
          </p:nvPr>
        </p:nvSpPr>
        <p:spPr/>
        <p:txBody>
          <a:bodyPr/>
          <a:lstStyle/>
          <a:p>
            <a:r>
              <a:rPr lang="en-US"/>
              <a:t>UNCLASSIFIED//FOR OFFICIAL USE ONLY</a:t>
            </a:r>
            <a:endParaRPr lang="id-ID"/>
          </a:p>
        </p:txBody>
      </p:sp>
      <p:sp>
        <p:nvSpPr>
          <p:cNvPr id="3" name="Freeform: Shape 2">
            <a:extLst>
              <a:ext uri="{FF2B5EF4-FFF2-40B4-BE49-F238E27FC236}">
                <a16:creationId xmlns:a16="http://schemas.microsoft.com/office/drawing/2014/main" id="{3B6466B9-7AAC-746A-67F8-164258A6A432}"/>
              </a:ext>
            </a:extLst>
          </p:cNvPr>
          <p:cNvSpPr/>
          <p:nvPr/>
        </p:nvSpPr>
        <p:spPr>
          <a:xfrm>
            <a:off x="838199" y="2190205"/>
            <a:ext cx="10582835" cy="3544390"/>
          </a:xfrm>
          <a:custGeom>
            <a:avLst/>
            <a:gdLst>
              <a:gd name="connsiteX0" fmla="*/ 0 w 7252312"/>
              <a:gd name="connsiteY0" fmla="*/ 0 h 4351387"/>
              <a:gd name="connsiteX1" fmla="*/ 7252312 w 7252312"/>
              <a:gd name="connsiteY1" fmla="*/ 0 h 4351387"/>
              <a:gd name="connsiteX2" fmla="*/ 7252312 w 7252312"/>
              <a:gd name="connsiteY2" fmla="*/ 4351387 h 4351387"/>
              <a:gd name="connsiteX3" fmla="*/ 0 w 7252312"/>
              <a:gd name="connsiteY3" fmla="*/ 4351387 h 4351387"/>
              <a:gd name="connsiteX4" fmla="*/ 0 w 7252312"/>
              <a:gd name="connsiteY4" fmla="*/ 0 h 4351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2312" h="4351387">
                <a:moveTo>
                  <a:pt x="0" y="0"/>
                </a:moveTo>
                <a:lnTo>
                  <a:pt x="7252312" y="0"/>
                </a:lnTo>
                <a:lnTo>
                  <a:pt x="7252312" y="4351387"/>
                </a:lnTo>
                <a:lnTo>
                  <a:pt x="0" y="435138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1450" tIns="171450" rIns="171450" bIns="171450" numCol="1" spcCol="1270" anchor="ctr" anchorCtr="0">
            <a:noAutofit/>
          </a:bodyPr>
          <a:lstStyle/>
          <a:p>
            <a:pPr marL="0" lvl="0" indent="0" algn="ctr" defTabSz="2000250" rtl="0">
              <a:lnSpc>
                <a:spcPct val="90000"/>
              </a:lnSpc>
              <a:spcBef>
                <a:spcPct val="0"/>
              </a:spcBef>
              <a:spcAft>
                <a:spcPct val="35000"/>
              </a:spcAft>
              <a:buNone/>
            </a:pPr>
            <a:r>
              <a:rPr lang="en-US" sz="3600" kern="1200" dirty="0">
                <a:latin typeface="Calibri"/>
              </a:rPr>
              <a:t>Provide an update</a:t>
            </a:r>
            <a:r>
              <a:rPr lang="en-US" sz="3600" kern="1200" dirty="0"/>
              <a:t> on OHS planning efforts related to the Cybersecurity Workstream</a:t>
            </a:r>
          </a:p>
        </p:txBody>
      </p:sp>
    </p:spTree>
    <p:extLst>
      <p:ext uri="{BB962C8B-B14F-4D97-AF65-F5344CB8AC3E}">
        <p14:creationId xmlns:p14="http://schemas.microsoft.com/office/powerpoint/2010/main" val="3892524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A6FB42-3518-D598-3442-8B0C6D577B28}"/>
              </a:ext>
            </a:extLst>
          </p:cNvPr>
          <p:cNvSpPr>
            <a:spLocks noGrp="1"/>
          </p:cNvSpPr>
          <p:nvPr>
            <p:ph type="body" idx="1"/>
          </p:nvPr>
        </p:nvSpPr>
        <p:spPr>
          <a:solidFill>
            <a:srgbClr val="38596B"/>
          </a:solidFill>
        </p:spPr>
        <p:txBody>
          <a:bodyPr/>
          <a:lstStyle/>
          <a:p>
            <a:endParaRPr lang="en-US">
              <a:solidFill>
                <a:srgbClr val="38596B"/>
              </a:solidFill>
            </a:endParaRPr>
          </a:p>
        </p:txBody>
      </p:sp>
      <p:sp>
        <p:nvSpPr>
          <p:cNvPr id="3" name="Slide Number Placeholder 2">
            <a:extLst>
              <a:ext uri="{FF2B5EF4-FFF2-40B4-BE49-F238E27FC236}">
                <a16:creationId xmlns:a16="http://schemas.microsoft.com/office/drawing/2014/main" id="{4331AEED-74C6-9798-CA20-AB979D3741F1}"/>
              </a:ext>
            </a:extLst>
          </p:cNvPr>
          <p:cNvSpPr>
            <a:spLocks noGrp="1"/>
          </p:cNvSpPr>
          <p:nvPr>
            <p:ph type="sldNum" sz="quarter" idx="12"/>
          </p:nvPr>
        </p:nvSpPr>
        <p:spPr/>
        <p:txBody>
          <a:bodyPr/>
          <a:lstStyle/>
          <a:p>
            <a:fld id="{7EB18FBC-F55B-4E79-B5C7-46E309F80F32}" type="slidenum">
              <a:rPr lang="id-ID" smtClean="0"/>
              <a:t>4</a:t>
            </a:fld>
            <a:endParaRPr lang="id-ID"/>
          </a:p>
        </p:txBody>
      </p:sp>
      <p:sp>
        <p:nvSpPr>
          <p:cNvPr id="5" name="Text Placeholder 4">
            <a:extLst>
              <a:ext uri="{FF2B5EF4-FFF2-40B4-BE49-F238E27FC236}">
                <a16:creationId xmlns:a16="http://schemas.microsoft.com/office/drawing/2014/main" id="{B356644B-DD67-0932-3C6F-BB6F5D992600}"/>
              </a:ext>
            </a:extLst>
          </p:cNvPr>
          <p:cNvSpPr>
            <a:spLocks noGrp="1"/>
          </p:cNvSpPr>
          <p:nvPr>
            <p:ph type="body" sz="quarter" idx="13"/>
          </p:nvPr>
        </p:nvSpPr>
        <p:spPr>
          <a:xfrm>
            <a:off x="923827" y="1352855"/>
            <a:ext cx="10350814" cy="2476760"/>
          </a:xfrm>
        </p:spPr>
        <p:txBody>
          <a:bodyPr anchor="b"/>
          <a:lstStyle/>
          <a:p>
            <a:pPr marL="0" indent="0">
              <a:buNone/>
            </a:pPr>
            <a:r>
              <a:rPr lang="en-US" sz="6000" dirty="0"/>
              <a:t>Cybersecurity Workstream</a:t>
            </a:r>
          </a:p>
        </p:txBody>
      </p:sp>
      <p:sp>
        <p:nvSpPr>
          <p:cNvPr id="8" name="Footer Placeholder 7">
            <a:extLst>
              <a:ext uri="{FF2B5EF4-FFF2-40B4-BE49-F238E27FC236}">
                <a16:creationId xmlns:a16="http://schemas.microsoft.com/office/drawing/2014/main" id="{A21111CC-3269-E5BA-B5EA-52FAB27DFAF6}"/>
              </a:ext>
            </a:extLst>
          </p:cNvPr>
          <p:cNvSpPr>
            <a:spLocks noGrp="1"/>
          </p:cNvSpPr>
          <p:nvPr>
            <p:ph type="ftr" sz="quarter" idx="3"/>
          </p:nvPr>
        </p:nvSpPr>
        <p:spPr/>
        <p:txBody>
          <a:bodyPr/>
          <a:lstStyle/>
          <a:p>
            <a:r>
              <a:rPr lang="en-US"/>
              <a:t>UNCLASSIFIED//FOR OFFICIAL USE ONLY</a:t>
            </a:r>
            <a:endParaRPr lang="id-ID"/>
          </a:p>
        </p:txBody>
      </p:sp>
    </p:spTree>
    <p:extLst>
      <p:ext uri="{BB962C8B-B14F-4D97-AF65-F5344CB8AC3E}">
        <p14:creationId xmlns:p14="http://schemas.microsoft.com/office/powerpoint/2010/main" val="267992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77DAFFBA-A5EA-3894-A6B4-132940CE4052}"/>
              </a:ext>
            </a:extLst>
          </p:cNvPr>
          <p:cNvSpPr/>
          <p:nvPr/>
        </p:nvSpPr>
        <p:spPr>
          <a:xfrm>
            <a:off x="8046720" y="1991360"/>
            <a:ext cx="2743200" cy="91334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Objective 5</a:t>
            </a:r>
          </a:p>
        </p:txBody>
      </p:sp>
      <p:sp>
        <p:nvSpPr>
          <p:cNvPr id="10" name="Rectangle: Rounded Corners 9">
            <a:extLst>
              <a:ext uri="{FF2B5EF4-FFF2-40B4-BE49-F238E27FC236}">
                <a16:creationId xmlns:a16="http://schemas.microsoft.com/office/drawing/2014/main" id="{EA15D7A3-EBC8-B23C-9B3F-7C67DD2FBD05}"/>
              </a:ext>
            </a:extLst>
          </p:cNvPr>
          <p:cNvSpPr/>
          <p:nvPr/>
        </p:nvSpPr>
        <p:spPr>
          <a:xfrm>
            <a:off x="4572000" y="1991360"/>
            <a:ext cx="2743200" cy="91334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Objective 4</a:t>
            </a:r>
          </a:p>
        </p:txBody>
      </p:sp>
      <p:sp>
        <p:nvSpPr>
          <p:cNvPr id="9" name="Rectangle: Rounded Corners 8">
            <a:extLst>
              <a:ext uri="{FF2B5EF4-FFF2-40B4-BE49-F238E27FC236}">
                <a16:creationId xmlns:a16="http://schemas.microsoft.com/office/drawing/2014/main" id="{FDA9A931-5FB7-045D-5B88-1E94225E938E}"/>
              </a:ext>
            </a:extLst>
          </p:cNvPr>
          <p:cNvSpPr/>
          <p:nvPr/>
        </p:nvSpPr>
        <p:spPr>
          <a:xfrm>
            <a:off x="1097280" y="1991360"/>
            <a:ext cx="2743200" cy="91334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t>Objective 3</a:t>
            </a:r>
          </a:p>
        </p:txBody>
      </p:sp>
      <p:sp>
        <p:nvSpPr>
          <p:cNvPr id="2" name="Title 1">
            <a:extLst>
              <a:ext uri="{FF2B5EF4-FFF2-40B4-BE49-F238E27FC236}">
                <a16:creationId xmlns:a16="http://schemas.microsoft.com/office/drawing/2014/main" id="{F16B02C2-79B4-7E4E-3996-E9326726CF4F}"/>
              </a:ext>
            </a:extLst>
          </p:cNvPr>
          <p:cNvSpPr>
            <a:spLocks noGrp="1"/>
          </p:cNvSpPr>
          <p:nvPr>
            <p:ph type="title"/>
          </p:nvPr>
        </p:nvSpPr>
        <p:spPr/>
        <p:txBody>
          <a:bodyPr/>
          <a:lstStyle/>
          <a:p>
            <a:r>
              <a:rPr lang="en-US" dirty="0"/>
              <a:t>Cyber Workstream</a:t>
            </a:r>
          </a:p>
        </p:txBody>
      </p:sp>
      <p:sp>
        <p:nvSpPr>
          <p:cNvPr id="3" name="Slide Number Placeholder 2">
            <a:extLst>
              <a:ext uri="{FF2B5EF4-FFF2-40B4-BE49-F238E27FC236}">
                <a16:creationId xmlns:a16="http://schemas.microsoft.com/office/drawing/2014/main" id="{7E5049B3-4973-912F-BBC7-DF946FB858F2}"/>
              </a:ext>
            </a:extLst>
          </p:cNvPr>
          <p:cNvSpPr>
            <a:spLocks noGrp="1"/>
          </p:cNvSpPr>
          <p:nvPr>
            <p:ph type="sldNum" sz="quarter" idx="12"/>
          </p:nvPr>
        </p:nvSpPr>
        <p:spPr/>
        <p:txBody>
          <a:bodyPr/>
          <a:lstStyle/>
          <a:p>
            <a:fld id="{7EB18FBC-F55B-4E79-B5C7-46E309F80F32}" type="slidenum">
              <a:rPr lang="id-ID" smtClean="0"/>
              <a:t>5</a:t>
            </a:fld>
            <a:endParaRPr lang="id-ID"/>
          </a:p>
        </p:txBody>
      </p:sp>
      <p:sp>
        <p:nvSpPr>
          <p:cNvPr id="4" name="Date Placeholder 3">
            <a:extLst>
              <a:ext uri="{FF2B5EF4-FFF2-40B4-BE49-F238E27FC236}">
                <a16:creationId xmlns:a16="http://schemas.microsoft.com/office/drawing/2014/main" id="{44982ACE-732F-C2BF-58D3-B04175B39ABE}"/>
              </a:ext>
            </a:extLst>
          </p:cNvPr>
          <p:cNvSpPr>
            <a:spLocks noGrp="1"/>
          </p:cNvSpPr>
          <p:nvPr>
            <p:ph type="dt" sz="half" idx="10"/>
          </p:nvPr>
        </p:nvSpPr>
        <p:spPr/>
        <p:txBody>
          <a:bodyPr/>
          <a:lstStyle/>
          <a:p>
            <a:fld id="{00DE92A0-D831-408A-996C-BF6827AE39C6}" type="datetime1">
              <a:rPr lang="en-US" smtClean="0"/>
              <a:t>6/13/2024</a:t>
            </a:fld>
            <a:endParaRPr lang="id-ID"/>
          </a:p>
        </p:txBody>
      </p:sp>
      <p:sp>
        <p:nvSpPr>
          <p:cNvPr id="5" name="Footer Placeholder 4">
            <a:extLst>
              <a:ext uri="{FF2B5EF4-FFF2-40B4-BE49-F238E27FC236}">
                <a16:creationId xmlns:a16="http://schemas.microsoft.com/office/drawing/2014/main" id="{AAE9B338-8ACF-9A87-9EC8-7BEE7A53D963}"/>
              </a:ext>
            </a:extLst>
          </p:cNvPr>
          <p:cNvSpPr>
            <a:spLocks noGrp="1"/>
          </p:cNvSpPr>
          <p:nvPr>
            <p:ph type="ftr" sz="quarter" idx="3"/>
          </p:nvPr>
        </p:nvSpPr>
        <p:spPr/>
        <p:txBody>
          <a:bodyPr/>
          <a:lstStyle/>
          <a:p>
            <a:r>
              <a:rPr lang="en-US" dirty="0"/>
              <a:t>UNCLASSIFIED//FOR OFFICIAL USE ONLY</a:t>
            </a:r>
            <a:endParaRPr lang="id-ID"/>
          </a:p>
        </p:txBody>
      </p:sp>
      <p:sp>
        <p:nvSpPr>
          <p:cNvPr id="6" name="Rectangle: Rounded Corners 5">
            <a:extLst>
              <a:ext uri="{FF2B5EF4-FFF2-40B4-BE49-F238E27FC236}">
                <a16:creationId xmlns:a16="http://schemas.microsoft.com/office/drawing/2014/main" id="{E9CDE600-4D4E-E197-1A1E-4BAEC322D0B8}"/>
              </a:ext>
            </a:extLst>
          </p:cNvPr>
          <p:cNvSpPr/>
          <p:nvPr/>
        </p:nvSpPr>
        <p:spPr>
          <a:xfrm>
            <a:off x="1097280" y="2447502"/>
            <a:ext cx="2743200" cy="3657600"/>
          </a:xfrm>
          <a:prstGeom prst="roundRect">
            <a:avLst>
              <a:gd name="adj" fmla="val 8519"/>
            </a:avLst>
          </a:prstGeom>
          <a:blipFill dpi="0"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a:bli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DCE45AEA-16A8-C077-4E4F-635248EF57F8}"/>
              </a:ext>
            </a:extLst>
          </p:cNvPr>
          <p:cNvSpPr/>
          <p:nvPr/>
        </p:nvSpPr>
        <p:spPr>
          <a:xfrm>
            <a:off x="4572000" y="2447502"/>
            <a:ext cx="2743200" cy="3657600"/>
          </a:xfrm>
          <a:prstGeom prst="roundRect">
            <a:avLst>
              <a:gd name="adj" fmla="val 8519"/>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a:ea typeface="+mn-ea"/>
                <a:cs typeface="+mn-cs"/>
              </a:rPr>
              <a:t>Subrecipient Cyber Incident Response Plans</a:t>
            </a:r>
          </a:p>
          <a:p>
            <a:pPr marL="0" marR="0" lvl="0" indent="0" defTabSz="914400" eaLnBrk="1" fontAlgn="auto" latinLnBrk="0" hangingPunct="1">
              <a:lnSpc>
                <a:spcPct val="100000"/>
              </a:lnSpc>
              <a:spcBef>
                <a:spcPts val="600"/>
              </a:spcBef>
              <a:spcAft>
                <a:spcPts val="60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mj-lt"/>
              </a:rPr>
              <a:t>Develop subrecipient Cyber Incident Response Plans: </a:t>
            </a:r>
          </a:p>
          <a:p>
            <a:pPr marL="285750" marR="0" lvl="1" indent="-285750" defTabSz="91440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chemeClr val="accent1"/>
                </a:solidFill>
                <a:effectLst/>
                <a:uLnTx/>
                <a:uFillTx/>
                <a:latin typeface="+mj-lt"/>
              </a:rPr>
              <a:t>Synchronize to the State Cyber Disruption Response Plan and model after the Office of Enterprise Technology Services Cyber Incident Response Plan</a:t>
            </a:r>
          </a:p>
          <a:p>
            <a:pPr marL="285750" marR="0" lvl="1" indent="-285750" defTabSz="914400" eaLnBrk="1" fontAlgn="auto" latinLnBrk="0" hangingPunct="1">
              <a:lnSpc>
                <a:spcPct val="100000"/>
              </a:lnSpc>
              <a:spcBef>
                <a:spcPts val="600"/>
              </a:spcBef>
              <a:spcAft>
                <a:spcPts val="600"/>
              </a:spcAft>
              <a:buClrTx/>
              <a:buSzTx/>
              <a:buFont typeface="Wingdings" panose="05000000000000000000" pitchFamily="2" charset="2"/>
              <a:buChar char="§"/>
              <a:tabLst/>
              <a:defRPr/>
            </a:pPr>
            <a:r>
              <a:rPr kumimoji="0" lang="en-US" sz="1400" b="0" i="0" u="none" strike="noStrike" kern="0" cap="none" spc="0" normalizeH="0" baseline="0" noProof="0" dirty="0">
                <a:ln>
                  <a:noFill/>
                </a:ln>
                <a:solidFill>
                  <a:schemeClr val="accent1"/>
                </a:solidFill>
                <a:effectLst/>
                <a:uLnTx/>
                <a:uFillTx/>
                <a:latin typeface="+mj-lt"/>
              </a:rPr>
              <a:t>Develop and implement field county/entity Cyber Incident Response Plan Exercises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a:p>
            <a:pPr algn="ctr"/>
            <a:endParaRPr lang="en-US" dirty="0"/>
          </a:p>
        </p:txBody>
      </p:sp>
      <p:sp>
        <p:nvSpPr>
          <p:cNvPr id="8" name="Rectangle: Rounded Corners 7">
            <a:extLst>
              <a:ext uri="{FF2B5EF4-FFF2-40B4-BE49-F238E27FC236}">
                <a16:creationId xmlns:a16="http://schemas.microsoft.com/office/drawing/2014/main" id="{82BF1FD3-FCEA-C407-8813-713159E69BFA}"/>
              </a:ext>
            </a:extLst>
          </p:cNvPr>
          <p:cNvSpPr/>
          <p:nvPr/>
        </p:nvSpPr>
        <p:spPr>
          <a:xfrm>
            <a:off x="8046720" y="2447502"/>
            <a:ext cx="2743200" cy="3657600"/>
          </a:xfrm>
          <a:prstGeom prst="roundRect">
            <a:avLst>
              <a:gd name="adj" fmla="val 8519"/>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1"/>
                </a:solidFill>
                <a:effectLst/>
                <a:uLnTx/>
                <a:uFillTx/>
                <a:latin typeface="Calibri"/>
                <a:ea typeface="+mn-ea"/>
                <a:cs typeface="+mn-cs"/>
              </a:rPr>
              <a:t>Statewide Cyber Workforce  Development Strategy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 b="1" dirty="0">
              <a:solidFill>
                <a:schemeClr val="accent1"/>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accent1"/>
                </a:solidFill>
                <a:effectLst/>
                <a:uLnTx/>
                <a:uFillTx/>
                <a:latin typeface="Calibri"/>
                <a:cs typeface="Times"/>
              </a:rPr>
              <a:t>Develop Statewide Cyber Workforce Development Strategy and County/Entity Level Implementation Plans:</a:t>
            </a:r>
          </a:p>
          <a:p>
            <a:pPr marL="285750" lvl="0" indent="-285750">
              <a:spcBef>
                <a:spcPts val="600"/>
              </a:spcBef>
              <a:spcAft>
                <a:spcPts val="600"/>
              </a:spcAft>
              <a:buFont typeface="Wingdings" panose="05000000000000000000" pitchFamily="2" charset="2"/>
              <a:buChar char="§"/>
            </a:pPr>
            <a:r>
              <a:rPr lang="en-US" sz="1400" dirty="0">
                <a:solidFill>
                  <a:schemeClr val="accent1"/>
                </a:solidFill>
                <a:latin typeface="+mj-lt"/>
                <a:cs typeface="Times"/>
              </a:rPr>
              <a:t>Establish continuous testing, evaluation, and structured assessments approach</a:t>
            </a:r>
          </a:p>
          <a:p>
            <a:pPr marL="285750" lvl="0" indent="-285750">
              <a:spcBef>
                <a:spcPts val="600"/>
              </a:spcBef>
              <a:spcAft>
                <a:spcPts val="600"/>
              </a:spcAft>
              <a:buFont typeface="Wingdings" panose="05000000000000000000" pitchFamily="2" charset="2"/>
              <a:buChar char="§"/>
            </a:pPr>
            <a:r>
              <a:rPr lang="en-US" sz="1400" dirty="0">
                <a:solidFill>
                  <a:schemeClr val="accent1"/>
                </a:solidFill>
                <a:latin typeface="+mj-lt"/>
                <a:cs typeface="Times"/>
              </a:rPr>
              <a:t>Define data gathering schema and metrics</a:t>
            </a:r>
          </a:p>
          <a:p>
            <a:pPr marL="285750" lvl="0" indent="-285750">
              <a:spcBef>
                <a:spcPts val="600"/>
              </a:spcBef>
              <a:spcAft>
                <a:spcPts val="600"/>
              </a:spcAft>
              <a:buFont typeface="Wingdings" panose="05000000000000000000" pitchFamily="2" charset="2"/>
              <a:buChar char="§"/>
            </a:pPr>
            <a:r>
              <a:rPr lang="en-US" sz="1400" dirty="0">
                <a:solidFill>
                  <a:schemeClr val="accent1"/>
                </a:solidFill>
                <a:latin typeface="+mj-lt"/>
                <a:cs typeface="Times"/>
              </a:rPr>
              <a:t>Establish strategic relationships with ongoing Hawaii workforce efforts</a:t>
            </a:r>
            <a:endParaRPr kumimoji="0" lang="en-US" sz="1400" b="1" i="0" u="none" strike="noStrike" kern="1200" cap="none" spc="0" normalizeH="0" baseline="0" noProof="0" dirty="0">
              <a:ln>
                <a:noFill/>
              </a:ln>
              <a:solidFill>
                <a:schemeClr val="accent1"/>
              </a:solidFill>
              <a:effectLst/>
              <a:uLnTx/>
              <a:uFillTx/>
              <a:latin typeface="+mj-lt"/>
              <a:ea typeface="+mn-ea"/>
              <a:cs typeface="+mn-cs"/>
            </a:endParaRPr>
          </a:p>
          <a:p>
            <a:pPr algn="ctr"/>
            <a:endParaRPr lang="en-US" dirty="0"/>
          </a:p>
        </p:txBody>
      </p:sp>
      <p:grpSp>
        <p:nvGrpSpPr>
          <p:cNvPr id="16" name="Group 15">
            <a:extLst>
              <a:ext uri="{FF2B5EF4-FFF2-40B4-BE49-F238E27FC236}">
                <a16:creationId xmlns:a16="http://schemas.microsoft.com/office/drawing/2014/main" id="{E16AA6AB-3892-42BC-626D-F7351D61C84A}"/>
              </a:ext>
            </a:extLst>
          </p:cNvPr>
          <p:cNvGrpSpPr/>
          <p:nvPr/>
        </p:nvGrpSpPr>
        <p:grpSpPr>
          <a:xfrm>
            <a:off x="2174240" y="3685753"/>
            <a:ext cx="600392" cy="600392"/>
            <a:chOff x="2011680" y="3648392"/>
            <a:chExt cx="914400" cy="914400"/>
          </a:xfrm>
        </p:grpSpPr>
        <p:pic>
          <p:nvPicPr>
            <p:cNvPr id="13" name="Graphic 12" descr="Checkmark with solid fill">
              <a:extLst>
                <a:ext uri="{FF2B5EF4-FFF2-40B4-BE49-F238E27FC236}">
                  <a16:creationId xmlns:a16="http://schemas.microsoft.com/office/drawing/2014/main" id="{910E2320-3B49-357B-9C4D-B94BF0AFD35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38283" y="3774996"/>
              <a:ext cx="661193" cy="661193"/>
            </a:xfrm>
            <a:prstGeom prst="rect">
              <a:avLst/>
            </a:prstGeom>
          </p:spPr>
        </p:pic>
        <p:sp>
          <p:nvSpPr>
            <p:cNvPr id="14" name="Oval 13">
              <a:extLst>
                <a:ext uri="{FF2B5EF4-FFF2-40B4-BE49-F238E27FC236}">
                  <a16:creationId xmlns:a16="http://schemas.microsoft.com/office/drawing/2014/main" id="{5CFA858F-38DB-93AF-3635-8669ECB1D916}"/>
                </a:ext>
              </a:extLst>
            </p:cNvPr>
            <p:cNvSpPr/>
            <p:nvPr/>
          </p:nvSpPr>
          <p:spPr>
            <a:xfrm>
              <a:off x="2011680" y="3648392"/>
              <a:ext cx="914400" cy="914400"/>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A333B067-A0EB-FCAA-ECEC-0D19AACA1A7F}"/>
              </a:ext>
            </a:extLst>
          </p:cNvPr>
          <p:cNvSpPr txBox="1"/>
          <p:nvPr/>
        </p:nvSpPr>
        <p:spPr>
          <a:xfrm>
            <a:off x="1097280" y="2652845"/>
            <a:ext cx="2743200" cy="523220"/>
          </a:xfrm>
          <a:prstGeom prst="rect">
            <a:avLst/>
          </a:prstGeom>
          <a:solidFill>
            <a:schemeClr val="bg1">
              <a:lumMod val="85000"/>
            </a:schemeClr>
          </a:solidFill>
        </p:spPr>
        <p:txBody>
          <a:bodyPr wrap="square">
            <a:spAutoFit/>
          </a:bodyPr>
          <a:lstStyle/>
          <a:p>
            <a:pPr algn="ctr"/>
            <a:r>
              <a:rPr kumimoji="0" lang="en-US" sz="1400" b="1" i="0" u="none" strike="noStrike" kern="1200" cap="none" spc="0" normalizeH="0" baseline="0" noProof="0" dirty="0">
                <a:ln>
                  <a:noFill/>
                </a:ln>
                <a:solidFill>
                  <a:schemeClr val="accent6"/>
                </a:solidFill>
                <a:effectLst/>
                <a:uLnTx/>
                <a:uFillTx/>
                <a:latin typeface="Calibri"/>
                <a:ea typeface="+mn-ea"/>
                <a:cs typeface="+mn-cs"/>
              </a:rPr>
              <a:t>Statewide Cybersecurity Strategy and Implementation Plan</a:t>
            </a:r>
            <a:endParaRPr lang="en-US" sz="1400" b="1" dirty="0">
              <a:solidFill>
                <a:schemeClr val="accent6"/>
              </a:solidFill>
            </a:endParaRPr>
          </a:p>
        </p:txBody>
      </p:sp>
    </p:spTree>
    <p:extLst>
      <p:ext uri="{BB962C8B-B14F-4D97-AF65-F5344CB8AC3E}">
        <p14:creationId xmlns:p14="http://schemas.microsoft.com/office/powerpoint/2010/main" val="159691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3 Project Scope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graphicFrame>
        <p:nvGraphicFramePr>
          <p:cNvPr id="9" name="Diagram 8">
            <a:extLst>
              <a:ext uri="{FF2B5EF4-FFF2-40B4-BE49-F238E27FC236}">
                <a16:creationId xmlns:a16="http://schemas.microsoft.com/office/drawing/2014/main" id="{63031A3E-3A54-7CD6-C4BC-2F95625C0BAC}"/>
              </a:ext>
            </a:extLst>
          </p:cNvPr>
          <p:cNvGraphicFramePr/>
          <p:nvPr>
            <p:extLst>
              <p:ext uri="{D42A27DB-BD31-4B8C-83A1-F6EECF244321}">
                <p14:modId xmlns:p14="http://schemas.microsoft.com/office/powerpoint/2010/main" val="2798775446"/>
              </p:ext>
            </p:extLst>
          </p:nvPr>
        </p:nvGraphicFramePr>
        <p:xfrm>
          <a:off x="239512" y="1843927"/>
          <a:ext cx="9565728" cy="4391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A9A36923-D3BA-C684-08D7-80FEB0197AD6}"/>
              </a:ext>
            </a:extLst>
          </p:cNvPr>
          <p:cNvPicPr>
            <a:picLocks noChangeAspect="1"/>
          </p:cNvPicPr>
          <p:nvPr/>
        </p:nvPicPr>
        <p:blipFill>
          <a:blip r:embed="rId7"/>
          <a:stretch>
            <a:fillRect/>
          </a:stretch>
        </p:blipFill>
        <p:spPr>
          <a:xfrm>
            <a:off x="8482451" y="1407047"/>
            <a:ext cx="3581797" cy="4611188"/>
          </a:xfrm>
          <a:prstGeom prst="rect">
            <a:avLst/>
          </a:prstGeom>
        </p:spPr>
      </p:pic>
    </p:spTree>
    <p:extLst>
      <p:ext uri="{BB962C8B-B14F-4D97-AF65-F5344CB8AC3E}">
        <p14:creationId xmlns:p14="http://schemas.microsoft.com/office/powerpoint/2010/main" val="178651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3 Project Timeline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FC61D18B-ACF1-2082-FBF1-6C9DFAB241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78533" y="1768903"/>
            <a:ext cx="9634934" cy="5028278"/>
          </a:xfrm>
          <a:prstGeom prst="rect">
            <a:avLst/>
          </a:prstGeom>
        </p:spPr>
      </p:pic>
    </p:spTree>
    <p:extLst>
      <p:ext uri="{BB962C8B-B14F-4D97-AF65-F5344CB8AC3E}">
        <p14:creationId xmlns:p14="http://schemas.microsoft.com/office/powerpoint/2010/main" val="374680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707F2-94C9-561B-4BDD-1001FE9F0D28}"/>
              </a:ext>
            </a:extLst>
          </p:cNvPr>
          <p:cNvSpPr>
            <a:spLocks noGrp="1"/>
          </p:cNvSpPr>
          <p:nvPr>
            <p:ph type="title"/>
          </p:nvPr>
        </p:nvSpPr>
        <p:spPr/>
        <p:txBody>
          <a:bodyPr/>
          <a:lstStyle/>
          <a:p>
            <a:r>
              <a:rPr lang="en-US"/>
              <a:t>Obj. 4 Project Scope</a:t>
            </a:r>
          </a:p>
        </p:txBody>
      </p:sp>
      <p:sp>
        <p:nvSpPr>
          <p:cNvPr id="3" name="Slide Number Placeholder 2">
            <a:extLst>
              <a:ext uri="{FF2B5EF4-FFF2-40B4-BE49-F238E27FC236}">
                <a16:creationId xmlns:a16="http://schemas.microsoft.com/office/drawing/2014/main" id="{636FBD88-1057-1892-3C9C-4C120F0F8C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B18FBC-F55B-4E79-B5C7-46E309F80F32}" type="slidenum">
              <a:rPr kumimoji="0" lang="id-ID"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id-ID"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6E071A0D-1805-CF25-338B-51E3841BAEA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DE92A0-D831-408A-996C-BF6827AE39C6}" type="datetime1">
              <a:rPr kumimoji="0" lang="en-US" sz="10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6/13/2024</a:t>
            </a:fld>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D24F0B7-8B85-CAEE-C1C8-2F6C1B2B76B4}"/>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lumMod val="50000"/>
                    <a:lumOff val="50000"/>
                  </a:prstClr>
                </a:solidFill>
                <a:effectLst/>
                <a:uLnTx/>
                <a:uFillTx/>
                <a:latin typeface="Calibri"/>
                <a:ea typeface="+mn-ea"/>
                <a:cs typeface="+mn-cs"/>
              </a:rPr>
              <a:t>UNCLASSIFIED//FOR OFFICIAL USE ONLY</a:t>
            </a:r>
            <a:endParaRPr kumimoji="0" lang="id-ID" sz="1000" b="0" i="0" u="none" strike="noStrike" kern="1200" cap="none" spc="0" normalizeH="0" baseline="0" noProof="0">
              <a:ln>
                <a:noFill/>
              </a:ln>
              <a:solidFill>
                <a:prstClr val="black">
                  <a:lumMod val="50000"/>
                  <a:lumOff val="50000"/>
                </a:prstClr>
              </a:solidFill>
              <a:effectLst/>
              <a:uLnTx/>
              <a:uFillTx/>
              <a:latin typeface="Calibri"/>
              <a:ea typeface="+mn-ea"/>
              <a:cs typeface="+mn-cs"/>
            </a:endParaRPr>
          </a:p>
        </p:txBody>
      </p:sp>
      <p:graphicFrame>
        <p:nvGraphicFramePr>
          <p:cNvPr id="6" name="Diagram 5">
            <a:extLst>
              <a:ext uri="{FF2B5EF4-FFF2-40B4-BE49-F238E27FC236}">
                <a16:creationId xmlns:a16="http://schemas.microsoft.com/office/drawing/2014/main" id="{0FE5FEF8-8F84-FAD9-981E-914252E68731}"/>
              </a:ext>
            </a:extLst>
          </p:cNvPr>
          <p:cNvGraphicFramePr/>
          <p:nvPr>
            <p:extLst>
              <p:ext uri="{D42A27DB-BD31-4B8C-83A1-F6EECF244321}">
                <p14:modId xmlns:p14="http://schemas.microsoft.com/office/powerpoint/2010/main" val="1620140549"/>
              </p:ext>
            </p:extLst>
          </p:nvPr>
        </p:nvGraphicFramePr>
        <p:xfrm>
          <a:off x="219192" y="2060088"/>
          <a:ext cx="7934208" cy="3674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0" descr="Graphical user interface, text, application&#10;&#10;Description automatically generated">
            <a:extLst>
              <a:ext uri="{FF2B5EF4-FFF2-40B4-BE49-F238E27FC236}">
                <a16:creationId xmlns:a16="http://schemas.microsoft.com/office/drawing/2014/main" id="{94E7DC3F-7352-43F8-1E41-BBA75B952E7D}"/>
              </a:ext>
            </a:extLst>
          </p:cNvPr>
          <p:cNvPicPr>
            <a:picLocks noChangeAspect="1"/>
          </p:cNvPicPr>
          <p:nvPr/>
        </p:nvPicPr>
        <p:blipFill>
          <a:blip r:embed="rId7"/>
          <a:stretch>
            <a:fillRect/>
          </a:stretch>
        </p:blipFill>
        <p:spPr>
          <a:xfrm>
            <a:off x="8610600" y="1412950"/>
            <a:ext cx="3281680" cy="4321644"/>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101264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BAA1C-2BD5-EB46-D90D-FFD69665CE70}"/>
              </a:ext>
            </a:extLst>
          </p:cNvPr>
          <p:cNvSpPr>
            <a:spLocks noGrp="1"/>
          </p:cNvSpPr>
          <p:nvPr>
            <p:ph type="title"/>
          </p:nvPr>
        </p:nvSpPr>
        <p:spPr/>
        <p:txBody>
          <a:bodyPr/>
          <a:lstStyle/>
          <a:p>
            <a:r>
              <a:rPr lang="en-US" dirty="0"/>
              <a:t>Obj. 3 Implementation Plan</a:t>
            </a:r>
          </a:p>
        </p:txBody>
      </p:sp>
      <p:sp>
        <p:nvSpPr>
          <p:cNvPr id="3" name="Slide Number Placeholder 2">
            <a:extLst>
              <a:ext uri="{FF2B5EF4-FFF2-40B4-BE49-F238E27FC236}">
                <a16:creationId xmlns:a16="http://schemas.microsoft.com/office/drawing/2014/main" id="{A9EB81D1-3285-6A95-B44D-2E8A5CAFD1DD}"/>
              </a:ext>
            </a:extLst>
          </p:cNvPr>
          <p:cNvSpPr>
            <a:spLocks noGrp="1"/>
          </p:cNvSpPr>
          <p:nvPr>
            <p:ph type="sldNum" sz="quarter" idx="12"/>
          </p:nvPr>
        </p:nvSpPr>
        <p:spPr/>
        <p:txBody>
          <a:bodyPr/>
          <a:lstStyle/>
          <a:p>
            <a:fld id="{7EB18FBC-F55B-4E79-B5C7-46E309F80F32}" type="slidenum">
              <a:rPr lang="id-ID" smtClean="0"/>
              <a:t>9</a:t>
            </a:fld>
            <a:endParaRPr lang="id-ID"/>
          </a:p>
        </p:txBody>
      </p:sp>
      <p:sp>
        <p:nvSpPr>
          <p:cNvPr id="4" name="Date Placeholder 3">
            <a:extLst>
              <a:ext uri="{FF2B5EF4-FFF2-40B4-BE49-F238E27FC236}">
                <a16:creationId xmlns:a16="http://schemas.microsoft.com/office/drawing/2014/main" id="{2D61686B-CB18-E8CC-8194-2635D8D14BDF}"/>
              </a:ext>
            </a:extLst>
          </p:cNvPr>
          <p:cNvSpPr>
            <a:spLocks noGrp="1"/>
          </p:cNvSpPr>
          <p:nvPr>
            <p:ph type="dt" sz="half" idx="10"/>
          </p:nvPr>
        </p:nvSpPr>
        <p:spPr/>
        <p:txBody>
          <a:bodyPr/>
          <a:lstStyle/>
          <a:p>
            <a:fld id="{00DE92A0-D831-408A-996C-BF6827AE39C6}" type="datetime1">
              <a:rPr lang="en-US" smtClean="0"/>
              <a:t>6/13/2024</a:t>
            </a:fld>
            <a:endParaRPr lang="id-ID"/>
          </a:p>
        </p:txBody>
      </p:sp>
      <p:sp>
        <p:nvSpPr>
          <p:cNvPr id="5" name="Footer Placeholder 4">
            <a:extLst>
              <a:ext uri="{FF2B5EF4-FFF2-40B4-BE49-F238E27FC236}">
                <a16:creationId xmlns:a16="http://schemas.microsoft.com/office/drawing/2014/main" id="{F7DF8E5D-5BBA-C967-E278-61A3FF094D42}"/>
              </a:ext>
            </a:extLst>
          </p:cNvPr>
          <p:cNvSpPr>
            <a:spLocks noGrp="1"/>
          </p:cNvSpPr>
          <p:nvPr>
            <p:ph type="ftr" sz="quarter" idx="3"/>
          </p:nvPr>
        </p:nvSpPr>
        <p:spPr/>
        <p:txBody>
          <a:bodyPr/>
          <a:lstStyle/>
          <a:p>
            <a:r>
              <a:rPr lang="en-US"/>
              <a:t>UNCLASSIFIED//FOR OFFICIAL USE ONLY</a:t>
            </a:r>
            <a:endParaRPr lang="id-ID"/>
          </a:p>
        </p:txBody>
      </p:sp>
      <p:sp>
        <p:nvSpPr>
          <p:cNvPr id="6" name="TextBox 5">
            <a:extLst>
              <a:ext uri="{FF2B5EF4-FFF2-40B4-BE49-F238E27FC236}">
                <a16:creationId xmlns:a16="http://schemas.microsoft.com/office/drawing/2014/main" id="{0186B25F-2627-E106-C1E8-FC5A0D89BF7C}"/>
              </a:ext>
            </a:extLst>
          </p:cNvPr>
          <p:cNvSpPr txBox="1"/>
          <p:nvPr/>
        </p:nvSpPr>
        <p:spPr>
          <a:xfrm>
            <a:off x="838200" y="1861756"/>
            <a:ext cx="10515600" cy="646331"/>
          </a:xfrm>
          <a:prstGeom prst="rect">
            <a:avLst/>
          </a:prstGeom>
          <a:solidFill>
            <a:schemeClr val="accent1"/>
          </a:solidFill>
        </p:spPr>
        <p:txBody>
          <a:bodyPr wrap="square">
            <a:spAutoFit/>
          </a:bodyPr>
          <a:lstStyle/>
          <a:p>
            <a:pPr marR="0" lvl="0" algn="ctr" defTabSz="914400" rtl="0" eaLnBrk="1" fontAlgn="auto" latinLnBrk="0" hangingPunct="1">
              <a:lnSpc>
                <a:spcPct val="90000"/>
              </a:lnSpc>
              <a:spcBef>
                <a:spcPts val="1000"/>
              </a:spcBef>
              <a:spcAft>
                <a:spcPts val="0"/>
              </a:spcAft>
              <a:buClrTx/>
              <a:buSzTx/>
              <a:tabLst/>
              <a:defRPr/>
            </a:pPr>
            <a:r>
              <a:rPr kumimoji="0" lang="en-US" sz="2000" b="0" i="0" u="none" strike="noStrike" kern="1200" cap="none" spc="0" normalizeH="0" baseline="0" noProof="0" dirty="0">
                <a:ln>
                  <a:noFill/>
                </a:ln>
                <a:solidFill>
                  <a:schemeClr val="bg1"/>
                </a:solidFill>
                <a:effectLst/>
                <a:uLnTx/>
                <a:uFillTx/>
                <a:latin typeface="Univers" panose="020B0503020202020204" pitchFamily="34" charset="0"/>
                <a:ea typeface="SimSun" panose="02010600030101010101" pitchFamily="2" charset="-122"/>
                <a:cs typeface="Times New Roman (Body CS)"/>
              </a:rPr>
              <a:t>The Implementation Plan serves as a roadmap to steer Hawai'i towards the realization of the strategic timelines, goals, and projects outlined in this plan.</a:t>
            </a:r>
            <a:endParaRPr kumimoji="0" lang="en-US" sz="3200" b="0" i="0" u="none" strike="noStrike" kern="1200" cap="none" spc="0" normalizeH="0" baseline="0" noProof="0" dirty="0">
              <a:ln>
                <a:noFill/>
              </a:ln>
              <a:solidFill>
                <a:schemeClr val="bg1"/>
              </a:solidFill>
              <a:effectLst/>
              <a:uLnTx/>
              <a:uFillTx/>
              <a:latin typeface="Calibri"/>
              <a:ea typeface="+mn-ea"/>
              <a:cs typeface="+mn-cs"/>
            </a:endParaRPr>
          </a:p>
        </p:txBody>
      </p:sp>
      <p:pic>
        <p:nvPicPr>
          <p:cNvPr id="7" name="Picture 6" descr="A red and blue curved lines&#10;&#10;Description automatically generated">
            <a:extLst>
              <a:ext uri="{FF2B5EF4-FFF2-40B4-BE49-F238E27FC236}">
                <a16:creationId xmlns:a16="http://schemas.microsoft.com/office/drawing/2014/main" id="{12E416FD-F70A-F9A9-6510-8DE9A9FE88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26" r="7922" b="-13209"/>
          <a:stretch/>
        </p:blipFill>
        <p:spPr bwMode="auto">
          <a:xfrm>
            <a:off x="231196" y="3520823"/>
            <a:ext cx="5657492" cy="2151781"/>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5FFC4735-0E15-4A5C-2329-F0684CFE4B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2749" y="3038909"/>
            <a:ext cx="6028055" cy="3115608"/>
          </a:xfrm>
          <a:prstGeom prst="rect">
            <a:avLst/>
          </a:prstGeom>
          <a:noFill/>
        </p:spPr>
      </p:pic>
    </p:spTree>
    <p:extLst>
      <p:ext uri="{BB962C8B-B14F-4D97-AF65-F5344CB8AC3E}">
        <p14:creationId xmlns:p14="http://schemas.microsoft.com/office/powerpoint/2010/main" val="180519666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59CEAA"/>
      </a:lt2>
      <a:accent1>
        <a:srgbClr val="364561"/>
      </a:accent1>
      <a:accent2>
        <a:srgbClr val="38596B"/>
      </a:accent2>
      <a:accent3>
        <a:srgbClr val="3B6975"/>
      </a:accent3>
      <a:accent4>
        <a:srgbClr val="3D7D7D"/>
      </a:accent4>
      <a:accent5>
        <a:srgbClr val="3D8F87"/>
      </a:accent5>
      <a:accent6>
        <a:srgbClr val="40A18F"/>
      </a:accent6>
      <a:hlink>
        <a:srgbClr val="42B296"/>
      </a:hlink>
      <a:folHlink>
        <a:srgbClr val="4FBFA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59CEAA"/>
      </a:lt2>
      <a:accent1>
        <a:srgbClr val="364561"/>
      </a:accent1>
      <a:accent2>
        <a:srgbClr val="38596B"/>
      </a:accent2>
      <a:accent3>
        <a:srgbClr val="3B6975"/>
      </a:accent3>
      <a:accent4>
        <a:srgbClr val="3D7D7D"/>
      </a:accent4>
      <a:accent5>
        <a:srgbClr val="3D8F87"/>
      </a:accent5>
      <a:accent6>
        <a:srgbClr val="40A18F"/>
      </a:accent6>
      <a:hlink>
        <a:srgbClr val="42B296"/>
      </a:hlink>
      <a:folHlink>
        <a:srgbClr val="4FBFA1"/>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4E22C1CA19D34EAE5898A4345FF27E" ma:contentTypeVersion="16" ma:contentTypeDescription="Create a new document." ma:contentTypeScope="" ma:versionID="ba6f8b0c323ec03defea1d361169de71">
  <xsd:schema xmlns:xsd="http://www.w3.org/2001/XMLSchema" xmlns:xs="http://www.w3.org/2001/XMLSchema" xmlns:p="http://schemas.microsoft.com/office/2006/metadata/properties" xmlns:ns2="827c2eed-b00b-48e3-ade2-db739e251768" xmlns:ns3="7daf9e00-7c71-4b07-a94b-c4c4e60ea02e" xmlns:ns4="4494cc7c-873d-4c80-9650-25ed479db56e" targetNamespace="http://schemas.microsoft.com/office/2006/metadata/properties" ma:root="true" ma:fieldsID="b50c5eec610bf10cec12dcdfc92bfc0c" ns2:_="" ns3:_="" ns4:_="">
    <xsd:import namespace="827c2eed-b00b-48e3-ade2-db739e251768"/>
    <xsd:import namespace="7daf9e00-7c71-4b07-a94b-c4c4e60ea02e"/>
    <xsd:import namespace="4494cc7c-873d-4c80-9650-25ed479db5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7c2eed-b00b-48e3-ade2-db739e2517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c0b7209-8b30-4d9f-9476-6b035fe2b63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af9e00-7c71-4b07-a94b-c4c4e60ea02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94cc7c-873d-4c80-9650-25ed479db56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ec113cc-20d9-45c3-9265-b7f5b13e6f8e}" ma:internalName="TaxCatchAll" ma:showField="CatchAllData" ma:web="7daf9e00-7c71-4b07-a94b-c4c4e60ea0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27c2eed-b00b-48e3-ade2-db739e251768">
      <Terms xmlns="http://schemas.microsoft.com/office/infopath/2007/PartnerControls"/>
    </lcf76f155ced4ddcb4097134ff3c332f>
    <TaxCatchAll xmlns="4494cc7c-873d-4c80-9650-25ed479db56e" xsi:nil="true"/>
  </documentManagement>
</p:properties>
</file>

<file path=customXml/itemProps1.xml><?xml version="1.0" encoding="utf-8"?>
<ds:datastoreItem xmlns:ds="http://schemas.openxmlformats.org/officeDocument/2006/customXml" ds:itemID="{19E492E0-CD91-4D29-A90E-2E0249286A53}"/>
</file>

<file path=customXml/itemProps2.xml><?xml version="1.0" encoding="utf-8"?>
<ds:datastoreItem xmlns:ds="http://schemas.openxmlformats.org/officeDocument/2006/customXml" ds:itemID="{1C54017C-1C23-41D0-A483-CD2C1FE84F78}">
  <ds:schemaRefs>
    <ds:schemaRef ds:uri="http://schemas.microsoft.com/sharepoint/v3/contenttype/forms"/>
  </ds:schemaRefs>
</ds:datastoreItem>
</file>

<file path=customXml/itemProps3.xml><?xml version="1.0" encoding="utf-8"?>
<ds:datastoreItem xmlns:ds="http://schemas.openxmlformats.org/officeDocument/2006/customXml" ds:itemID="{2878C6C7-A10F-4760-B7AC-6FA5416052E7}">
  <ds:schemaRefs>
    <ds:schemaRef ds:uri="http://purl.org/dc/terms/"/>
    <ds:schemaRef ds:uri="http://schemas.openxmlformats.org/package/2006/metadata/core-properties"/>
    <ds:schemaRef ds:uri="http://purl.org/dc/dcmitype/"/>
    <ds:schemaRef ds:uri="http://schemas.microsoft.com/office/2006/metadata/properties"/>
    <ds:schemaRef ds:uri="1020554c-0405-4e6b-b132-91251296e185"/>
    <ds:schemaRef ds:uri="http://schemas.microsoft.com/office/2006/documentManagement/types"/>
    <ds:schemaRef ds:uri="http://purl.org/dc/elements/1.1/"/>
    <ds:schemaRef ds:uri="6f4bb01a-3db4-4428-9280-fc003b38a6bb"/>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105</TotalTime>
  <Words>1322</Words>
  <Application>Microsoft Office PowerPoint</Application>
  <PresentationFormat>Widescreen</PresentationFormat>
  <Paragraphs>183</Paragraphs>
  <Slides>18</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Arial</vt:lpstr>
      <vt:lpstr>Baskerville Old Face</vt:lpstr>
      <vt:lpstr>Calibri</vt:lpstr>
      <vt:lpstr>Calibri Bold</vt:lpstr>
      <vt:lpstr>CollectionFree</vt:lpstr>
      <vt:lpstr>Courier New</vt:lpstr>
      <vt:lpstr>Merriweather Sans</vt:lpstr>
      <vt:lpstr>Montserrat Light</vt:lpstr>
      <vt:lpstr>Times New Roman</vt:lpstr>
      <vt:lpstr>Univers</vt:lpstr>
      <vt:lpstr>Wingdings</vt:lpstr>
      <vt:lpstr>Office Theme</vt:lpstr>
      <vt:lpstr>1_Office Theme</vt:lpstr>
      <vt:lpstr>PowerPoint Presentation</vt:lpstr>
      <vt:lpstr>Agenda</vt:lpstr>
      <vt:lpstr>Purpose</vt:lpstr>
      <vt:lpstr>PowerPoint Presentation</vt:lpstr>
      <vt:lpstr>Cyber Workstream</vt:lpstr>
      <vt:lpstr>Obj. 3 Project Scope</vt:lpstr>
      <vt:lpstr>Obj. 3 Project Timeline</vt:lpstr>
      <vt:lpstr>Obj. 4 Project Scope</vt:lpstr>
      <vt:lpstr>Obj. 3 Implementation Plan</vt:lpstr>
      <vt:lpstr>Obj. 4 Project Timeline</vt:lpstr>
      <vt:lpstr>CIRP Goals and Objectives</vt:lpstr>
      <vt:lpstr>CIRP Outline</vt:lpstr>
      <vt:lpstr>CIRP Exercises</vt:lpstr>
      <vt:lpstr>Obj. 5 Project Scope</vt:lpstr>
      <vt:lpstr>Obj. 5 Project Timeline</vt:lpstr>
      <vt:lpstr>Goals and Objectives</vt:lpstr>
      <vt:lpstr>Workforce Strategy Outline </vt:lpstr>
      <vt:lpstr>Open Discussion/Questions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Nick Matthews</cp:lastModifiedBy>
  <cp:revision>67</cp:revision>
  <dcterms:created xsi:type="dcterms:W3CDTF">2019-10-12T13:48:57Z</dcterms:created>
  <dcterms:modified xsi:type="dcterms:W3CDTF">2024-06-13T20:39:08Z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0x010100CB4E22C1CA19D34EAE5898A4345FF27E</vt:lpwstr>
  </property>
  <property fmtid="{D5CDD505-2E9C-101B-9397-08002B2CF9AE}" pid="3" name="MediaServiceImageTags">
    <vt:lpwstr/>
  </property>
</Properties>
</file>