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77" r:id="rId5"/>
  </p:sldMasterIdLst>
  <p:notesMasterIdLst>
    <p:notesMasterId r:id="rId37"/>
  </p:notesMasterIdLst>
  <p:sldIdLst>
    <p:sldId id="280" r:id="rId6"/>
    <p:sldId id="278" r:id="rId7"/>
    <p:sldId id="4182" r:id="rId8"/>
    <p:sldId id="4194" r:id="rId9"/>
    <p:sldId id="4183" r:id="rId10"/>
    <p:sldId id="4338" r:id="rId11"/>
    <p:sldId id="4337" r:id="rId12"/>
    <p:sldId id="3887" r:id="rId13"/>
    <p:sldId id="3888" r:id="rId14"/>
    <p:sldId id="4181" r:id="rId15"/>
    <p:sldId id="4334" r:id="rId16"/>
    <p:sldId id="4185" r:id="rId17"/>
    <p:sldId id="4186" r:id="rId18"/>
    <p:sldId id="4187" r:id="rId19"/>
    <p:sldId id="4188" r:id="rId20"/>
    <p:sldId id="4341" r:id="rId21"/>
    <p:sldId id="4220" r:id="rId22"/>
    <p:sldId id="4342" r:id="rId23"/>
    <p:sldId id="4278" r:id="rId24"/>
    <p:sldId id="4279" r:id="rId25"/>
    <p:sldId id="4280" r:id="rId26"/>
    <p:sldId id="4343" r:id="rId27"/>
    <p:sldId id="4335" r:id="rId28"/>
    <p:sldId id="4344" r:id="rId29"/>
    <p:sldId id="4336" r:id="rId30"/>
    <p:sldId id="4345" r:id="rId31"/>
    <p:sldId id="4180" r:id="rId32"/>
    <p:sldId id="4179" r:id="rId33"/>
    <p:sldId id="4193" r:id="rId34"/>
    <p:sldId id="271" r:id="rId35"/>
    <p:sldId id="4333" r:id="rId3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EE9347-3530-D6C2-5FC4-EACB252D8775}" name="Laura Pappas" initials="LP" userId="S::lpappas@readyzonehq.com::62b7941c-f7fc-4b0d-882b-7a4b32860943" providerId="AD"/>
  <p188:author id="{ABBB8170-749B-886F-E44B-269F0F0E0F83}" name="Hannah Ritz" initials="HR" userId="S::hritz@readyzonehq.com::facff147-0948-4d50-9da1-32c8a24bcaec" providerId="AD"/>
  <p188:author id="{E913BC9A-F17A-EB70-96FA-64DF6ABDF441}" name="Jon Shear" initials="JS" userId="S::jshear@readyzonehq.com::cb360fc5-5cf0-4cd5-ae7e-23e3c5341c89" providerId="AD"/>
  <p188:author id="{BFF8EFAB-8801-1A19-82A6-BBD48B272E0C}" name="Micaela Uriegas" initials="MU" userId="S::muriegas@readyzonehq.com::a08b801f-1f70-4727-bccd-82900e0f0bd4" providerId="AD"/>
  <p188:author id="{09B97AEB-16D5-F0AA-A766-B8A7EF73BD35}" name="Ken Fisher" initials="KF" userId="S::kfisher@readyzonehq.com::d7cd5e04-4c55-4c71-95c1-3204e4c68b72" providerId="AD"/>
  <p188:author id="{4869EFFD-136F-9E88-7C58-01F731C0EEEA}" name="Laura Becker" initials="LB" userId="S::lbecker@readyzonehq.com::d7fb5f84-49a0-4cb1-97d1-fd08de1abb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64561"/>
    <a:srgbClr val="FFFF00"/>
    <a:srgbClr val="26638C"/>
    <a:srgbClr val="F5F6F1"/>
    <a:srgbClr val="1F497D"/>
    <a:srgbClr val="5B9385"/>
    <a:srgbClr val="25292B"/>
    <a:srgbClr val="ACA7A1"/>
    <a:srgbClr val="001F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3EF85C-081C-4640-8F73-10ED53E3C16A}" v="5" dt="2024-06-18T00:15:24.757"/>
    <p1510:client id="{7B7388AB-2A83-26A1-A26A-E05D8C3DC4EC}" v="5" dt="2024-06-18T00:18:12.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14" autoAdjust="0"/>
  </p:normalViewPr>
  <p:slideViewPr>
    <p:cSldViewPr snapToGrid="0">
      <p:cViewPr varScale="1">
        <p:scale>
          <a:sx n="62" d="100"/>
          <a:sy n="62" d="100"/>
        </p:scale>
        <p:origin x="1382"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Pappas" userId="S::lpappas@readyzonehq.com::62b7941c-f7fc-4b0d-882b-7a4b32860943" providerId="AD" clId="Web-{CF7D3796-59CE-C829-DC53-3DF111B26B0A}"/>
    <pc:docChg chg="modSld">
      <pc:chgData name="Laura Pappas" userId="S::lpappas@readyzonehq.com::62b7941c-f7fc-4b0d-882b-7a4b32860943" providerId="AD" clId="Web-{CF7D3796-59CE-C829-DC53-3DF111B26B0A}" dt="2023-10-02T19:43:01.380" v="6"/>
      <pc:docMkLst>
        <pc:docMk/>
      </pc:docMkLst>
      <pc:sldChg chg="addSp delSp modSp modNotes">
        <pc:chgData name="Laura Pappas" userId="S::lpappas@readyzonehq.com::62b7941c-f7fc-4b0d-882b-7a4b32860943" providerId="AD" clId="Web-{CF7D3796-59CE-C829-DC53-3DF111B26B0A}" dt="2023-10-02T19:43:01.380" v="6"/>
        <pc:sldMkLst>
          <pc:docMk/>
          <pc:sldMk cId="2816634550" sldId="3863"/>
        </pc:sldMkLst>
        <pc:spChg chg="del">
          <ac:chgData name="Laura Pappas" userId="S::lpappas@readyzonehq.com::62b7941c-f7fc-4b0d-882b-7a4b32860943" providerId="AD" clId="Web-{CF7D3796-59CE-C829-DC53-3DF111B26B0A}" dt="2023-10-02T19:42:19.503" v="2"/>
          <ac:spMkLst>
            <pc:docMk/>
            <pc:sldMk cId="2816634550" sldId="3863"/>
            <ac:spMk id="8" creationId="{E55EA00F-091D-98BF-7734-9136DA4BD219}"/>
          </ac:spMkLst>
        </pc:spChg>
        <pc:picChg chg="add mod">
          <ac:chgData name="Laura Pappas" userId="S::lpappas@readyzonehq.com::62b7941c-f7fc-4b0d-882b-7a4b32860943" providerId="AD" clId="Web-{CF7D3796-59CE-C829-DC53-3DF111B26B0A}" dt="2023-10-02T19:42:12.175" v="1" actId="1076"/>
          <ac:picMkLst>
            <pc:docMk/>
            <pc:sldMk cId="2816634550" sldId="3863"/>
            <ac:picMk id="9" creationId="{E92C53D2-03C9-E516-7AB2-DA14705218D4}"/>
          </ac:picMkLst>
        </pc:picChg>
      </pc:sldChg>
    </pc:docChg>
  </pc:docChgLst>
  <pc:docChgLst>
    <pc:chgData name="Ken Fisher" userId="S::kfisher@readyzonehq.com::d7cd5e04-4c55-4c71-95c1-3204e4c68b72" providerId="AD" clId="Web-{7EE26401-76B4-E31B-FB09-C80A7D362195}"/>
    <pc:docChg chg="modSld">
      <pc:chgData name="Ken Fisher" userId="S::kfisher@readyzonehq.com::d7cd5e04-4c55-4c71-95c1-3204e4c68b72" providerId="AD" clId="Web-{7EE26401-76B4-E31B-FB09-C80A7D362195}" dt="2023-10-03T12:12:39.840" v="70" actId="1076"/>
      <pc:docMkLst>
        <pc:docMk/>
      </pc:docMkLst>
      <pc:sldChg chg="modNotes">
        <pc:chgData name="Ken Fisher" userId="S::kfisher@readyzonehq.com::d7cd5e04-4c55-4c71-95c1-3204e4c68b72" providerId="AD" clId="Web-{7EE26401-76B4-E31B-FB09-C80A7D362195}" dt="2023-10-03T12:09:23.849" v="2"/>
        <pc:sldMkLst>
          <pc:docMk/>
          <pc:sldMk cId="2679924382" sldId="3860"/>
        </pc:sldMkLst>
      </pc:sldChg>
      <pc:sldChg chg="modNotes">
        <pc:chgData name="Ken Fisher" userId="S::kfisher@readyzonehq.com::d7cd5e04-4c55-4c71-95c1-3204e4c68b72" providerId="AD" clId="Web-{7EE26401-76B4-E31B-FB09-C80A7D362195}" dt="2023-10-03T12:11:43.854" v="67"/>
        <pc:sldMkLst>
          <pc:docMk/>
          <pc:sldMk cId="1770647838" sldId="3930"/>
        </pc:sldMkLst>
      </pc:sldChg>
      <pc:sldChg chg="modSp">
        <pc:chgData name="Ken Fisher" userId="S::kfisher@readyzonehq.com::d7cd5e04-4c55-4c71-95c1-3204e4c68b72" providerId="AD" clId="Web-{7EE26401-76B4-E31B-FB09-C80A7D362195}" dt="2023-10-03T12:12:39.840" v="70" actId="1076"/>
        <pc:sldMkLst>
          <pc:docMk/>
          <pc:sldMk cId="349163061" sldId="3940"/>
        </pc:sldMkLst>
        <pc:spChg chg="mod">
          <ac:chgData name="Ken Fisher" userId="S::kfisher@readyzonehq.com::d7cd5e04-4c55-4c71-95c1-3204e4c68b72" providerId="AD" clId="Web-{7EE26401-76B4-E31B-FB09-C80A7D362195}" dt="2023-10-03T12:12:39.840" v="70" actId="1076"/>
          <ac:spMkLst>
            <pc:docMk/>
            <pc:sldMk cId="349163061" sldId="3940"/>
            <ac:spMk id="12" creationId="{03B52C7E-F305-65E5-56DA-A7BD69A70092}"/>
          </ac:spMkLst>
        </pc:spChg>
      </pc:sldChg>
    </pc:docChg>
  </pc:docChgLst>
  <pc:docChgLst>
    <pc:chgData name="Micaela Uriegas" userId="S::muriegas@readyzonehq.com::a08b801f-1f70-4727-bccd-82900e0f0bd4" providerId="AD" clId="Web-{3A047232-9BF6-7060-E406-02D733E6F49D}"/>
    <pc:docChg chg="modSld">
      <pc:chgData name="Micaela Uriegas" userId="S::muriegas@readyzonehq.com::a08b801f-1f70-4727-bccd-82900e0f0bd4" providerId="AD" clId="Web-{3A047232-9BF6-7060-E406-02D733E6F49D}" dt="2023-09-26T13:23:36.251" v="58" actId="20577"/>
      <pc:docMkLst>
        <pc:docMk/>
      </pc:docMkLst>
      <pc:sldChg chg="modSp">
        <pc:chgData name="Micaela Uriegas" userId="S::muriegas@readyzonehq.com::a08b801f-1f70-4727-bccd-82900e0f0bd4" providerId="AD" clId="Web-{3A047232-9BF6-7060-E406-02D733E6F49D}" dt="2023-09-26T13:23:36.251" v="58" actId="20577"/>
        <pc:sldMkLst>
          <pc:docMk/>
          <pc:sldMk cId="2177803857" sldId="278"/>
        </pc:sldMkLst>
        <pc:spChg chg="mod">
          <ac:chgData name="Micaela Uriegas" userId="S::muriegas@readyzonehq.com::a08b801f-1f70-4727-bccd-82900e0f0bd4" providerId="AD" clId="Web-{3A047232-9BF6-7060-E406-02D733E6F49D}" dt="2023-09-26T13:23:36.251" v="58" actId="20577"/>
          <ac:spMkLst>
            <pc:docMk/>
            <pc:sldMk cId="2177803857" sldId="278"/>
            <ac:spMk id="4" creationId="{46B1E224-49DB-4D57-CD81-C9A6A2A2E65E}"/>
          </ac:spMkLst>
        </pc:spChg>
      </pc:sldChg>
      <pc:sldChg chg="modSp">
        <pc:chgData name="Micaela Uriegas" userId="S::muriegas@readyzonehq.com::a08b801f-1f70-4727-bccd-82900e0f0bd4" providerId="AD" clId="Web-{3A047232-9BF6-7060-E406-02D733E6F49D}" dt="2023-09-26T13:08:29.558" v="53" actId="20577"/>
        <pc:sldMkLst>
          <pc:docMk/>
          <pc:sldMk cId="4162620542" sldId="280"/>
        </pc:sldMkLst>
        <pc:spChg chg="mod">
          <ac:chgData name="Micaela Uriegas" userId="S::muriegas@readyzonehq.com::a08b801f-1f70-4727-bccd-82900e0f0bd4" providerId="AD" clId="Web-{3A047232-9BF6-7060-E406-02D733E6F49D}" dt="2023-09-26T13:08:29.558" v="53" actId="20577"/>
          <ac:spMkLst>
            <pc:docMk/>
            <pc:sldMk cId="4162620542" sldId="280"/>
            <ac:spMk id="2" creationId="{0101C2DD-1802-F5C6-3739-DB5FF9BDADE8}"/>
          </ac:spMkLst>
        </pc:spChg>
        <pc:spChg chg="mod">
          <ac:chgData name="Micaela Uriegas" userId="S::muriegas@readyzonehq.com::a08b801f-1f70-4727-bccd-82900e0f0bd4" providerId="AD" clId="Web-{3A047232-9BF6-7060-E406-02D733E6F49D}" dt="2023-09-26T13:08:25.089" v="45" actId="1076"/>
          <ac:spMkLst>
            <pc:docMk/>
            <pc:sldMk cId="4162620542" sldId="280"/>
            <ac:spMk id="3" creationId="{EF600B74-B999-D445-7258-0266E83FCCE9}"/>
          </ac:spMkLst>
        </pc:spChg>
      </pc:sldChg>
    </pc:docChg>
  </pc:docChgLst>
  <pc:docChgLst>
    <pc:chgData name="Michael Covert" userId="f4341266-7425-4a4f-993f-4e52c082e126" providerId="ADAL" clId="{5F7DD16A-4D83-4EEF-BCF0-F40855486850}"/>
    <pc:docChg chg="undo custSel addSld delSld modSld sldOrd">
      <pc:chgData name="Michael Covert" userId="f4341266-7425-4a4f-993f-4e52c082e126" providerId="ADAL" clId="{5F7DD16A-4D83-4EEF-BCF0-F40855486850}" dt="2023-09-27T18:17:15.739" v="2765"/>
      <pc:docMkLst>
        <pc:docMk/>
      </pc:docMkLst>
      <pc:sldChg chg="modSp mod">
        <pc:chgData name="Michael Covert" userId="f4341266-7425-4a4f-993f-4e52c082e126" providerId="ADAL" clId="{5F7DD16A-4D83-4EEF-BCF0-F40855486850}" dt="2023-09-26T21:24:40.228" v="711" actId="113"/>
        <pc:sldMkLst>
          <pc:docMk/>
          <pc:sldMk cId="931077571" sldId="271"/>
        </pc:sldMkLst>
        <pc:spChg chg="mod">
          <ac:chgData name="Michael Covert" userId="f4341266-7425-4a4f-993f-4e52c082e126" providerId="ADAL" clId="{5F7DD16A-4D83-4EEF-BCF0-F40855486850}" dt="2023-09-26T21:24:40.228" v="711" actId="113"/>
          <ac:spMkLst>
            <pc:docMk/>
            <pc:sldMk cId="931077571" sldId="271"/>
            <ac:spMk id="5" creationId="{68AF5EEC-B7F8-43FA-99DC-1D2B9DEEA215}"/>
          </ac:spMkLst>
        </pc:spChg>
      </pc:sldChg>
      <pc:sldChg chg="modSp">
        <pc:chgData name="Michael Covert" userId="f4341266-7425-4a4f-993f-4e52c082e126" providerId="ADAL" clId="{5F7DD16A-4D83-4EEF-BCF0-F40855486850}" dt="2023-09-26T21:18:49.825" v="673" actId="20577"/>
        <pc:sldMkLst>
          <pc:docMk/>
          <pc:sldMk cId="3892524480" sldId="273"/>
        </pc:sldMkLst>
        <pc:graphicFrameChg chg="mod">
          <ac:chgData name="Michael Covert" userId="f4341266-7425-4a4f-993f-4e52c082e126" providerId="ADAL" clId="{5F7DD16A-4D83-4EEF-BCF0-F40855486850}" dt="2023-09-26T21:18:49.825" v="673" actId="20577"/>
          <ac:graphicFrameMkLst>
            <pc:docMk/>
            <pc:sldMk cId="3892524480" sldId="273"/>
            <ac:graphicFrameMk id="11" creationId="{AA576732-494D-53E0-2F7F-69511CCF4D6B}"/>
          </ac:graphicFrameMkLst>
        </pc:graphicFrameChg>
      </pc:sldChg>
      <pc:sldChg chg="modSp mod">
        <pc:chgData name="Michael Covert" userId="f4341266-7425-4a4f-993f-4e52c082e126" providerId="ADAL" clId="{5F7DD16A-4D83-4EEF-BCF0-F40855486850}" dt="2023-09-26T21:22:15.626" v="700" actId="1076"/>
        <pc:sldMkLst>
          <pc:docMk/>
          <pc:sldMk cId="2177803857" sldId="278"/>
        </pc:sldMkLst>
        <pc:spChg chg="mod">
          <ac:chgData name="Michael Covert" userId="f4341266-7425-4a4f-993f-4e52c082e126" providerId="ADAL" clId="{5F7DD16A-4D83-4EEF-BCF0-F40855486850}" dt="2023-09-26T21:22:15.626" v="700" actId="1076"/>
          <ac:spMkLst>
            <pc:docMk/>
            <pc:sldMk cId="2177803857" sldId="278"/>
            <ac:spMk id="2" creationId="{A46140CD-D1F8-0F45-A038-1AAE82FD05C5}"/>
          </ac:spMkLst>
        </pc:spChg>
      </pc:sldChg>
      <pc:sldChg chg="modSp mod">
        <pc:chgData name="Michael Covert" userId="f4341266-7425-4a4f-993f-4e52c082e126" providerId="ADAL" clId="{5F7DD16A-4D83-4EEF-BCF0-F40855486850}" dt="2023-09-26T21:24:50.864" v="713" actId="113"/>
        <pc:sldMkLst>
          <pc:docMk/>
          <pc:sldMk cId="4162620542" sldId="280"/>
        </pc:sldMkLst>
        <pc:spChg chg="mod">
          <ac:chgData name="Michael Covert" userId="f4341266-7425-4a4f-993f-4e52c082e126" providerId="ADAL" clId="{5F7DD16A-4D83-4EEF-BCF0-F40855486850}" dt="2023-09-26T21:24:50.864" v="713" actId="113"/>
          <ac:spMkLst>
            <pc:docMk/>
            <pc:sldMk cId="4162620542" sldId="280"/>
            <ac:spMk id="2" creationId="{0101C2DD-1802-F5C6-3739-DB5FF9BDADE8}"/>
          </ac:spMkLst>
        </pc:spChg>
      </pc:sldChg>
      <pc:sldChg chg="del">
        <pc:chgData name="Michael Covert" userId="f4341266-7425-4a4f-993f-4e52c082e126" providerId="ADAL" clId="{5F7DD16A-4D83-4EEF-BCF0-F40855486850}" dt="2023-09-26T21:17:44.152" v="635" actId="47"/>
        <pc:sldMkLst>
          <pc:docMk/>
          <pc:sldMk cId="921427572" sldId="281"/>
        </pc:sldMkLst>
      </pc:sldChg>
      <pc:sldChg chg="add ord">
        <pc:chgData name="Michael Covert" userId="f4341266-7425-4a4f-993f-4e52c082e126" providerId="ADAL" clId="{5F7DD16A-4D83-4EEF-BCF0-F40855486850}" dt="2023-09-26T21:07:49.961" v="364"/>
        <pc:sldMkLst>
          <pc:docMk/>
          <pc:sldMk cId="1192239963" sldId="2945"/>
        </pc:sldMkLst>
      </pc:sldChg>
      <pc:sldChg chg="modSp">
        <pc:chgData name="Michael Covert" userId="f4341266-7425-4a4f-993f-4e52c082e126" providerId="ADAL" clId="{5F7DD16A-4D83-4EEF-BCF0-F40855486850}" dt="2023-09-27T18:17:15.739" v="2765"/>
        <pc:sldMkLst>
          <pc:docMk/>
          <pc:sldMk cId="4290795503" sldId="3867"/>
        </pc:sldMkLst>
        <pc:graphicFrameChg chg="mod">
          <ac:chgData name="Michael Covert" userId="f4341266-7425-4a4f-993f-4e52c082e126" providerId="ADAL" clId="{5F7DD16A-4D83-4EEF-BCF0-F40855486850}" dt="2023-09-27T18:17:15.739" v="2765"/>
          <ac:graphicFrameMkLst>
            <pc:docMk/>
            <pc:sldMk cId="4290795503" sldId="3867"/>
            <ac:graphicFrameMk id="6" creationId="{C5002907-3F61-8B03-ADB6-B6100E60CA55}"/>
          </ac:graphicFrameMkLst>
        </pc:graphicFrameChg>
      </pc:sldChg>
      <pc:sldChg chg="addSp modSp mod">
        <pc:chgData name="Michael Covert" userId="f4341266-7425-4a4f-993f-4e52c082e126" providerId="ADAL" clId="{5F7DD16A-4D83-4EEF-BCF0-F40855486850}" dt="2023-09-26T21:17:20.913" v="634" actId="164"/>
        <pc:sldMkLst>
          <pc:docMk/>
          <pc:sldMk cId="1770647838" sldId="3930"/>
        </pc:sldMkLst>
        <pc:spChg chg="add mod">
          <ac:chgData name="Michael Covert" userId="f4341266-7425-4a4f-993f-4e52c082e126" providerId="ADAL" clId="{5F7DD16A-4D83-4EEF-BCF0-F40855486850}" dt="2023-09-26T21:16:22.664" v="603" actId="164"/>
          <ac:spMkLst>
            <pc:docMk/>
            <pc:sldMk cId="1770647838" sldId="3930"/>
            <ac:spMk id="11" creationId="{04798DD3-3BCD-43D5-254B-156E2DF7D355}"/>
          </ac:spMkLst>
        </pc:spChg>
        <pc:spChg chg="add mod">
          <ac:chgData name="Michael Covert" userId="f4341266-7425-4a4f-993f-4e52c082e126" providerId="ADAL" clId="{5F7DD16A-4D83-4EEF-BCF0-F40855486850}" dt="2023-09-26T21:17:20.913" v="634" actId="164"/>
          <ac:spMkLst>
            <pc:docMk/>
            <pc:sldMk cId="1770647838" sldId="3930"/>
            <ac:spMk id="13" creationId="{C4EE0C04-A182-D0B1-AEF0-291C9926F2FA}"/>
          </ac:spMkLst>
        </pc:spChg>
        <pc:grpChg chg="add mod">
          <ac:chgData name="Michael Covert" userId="f4341266-7425-4a4f-993f-4e52c082e126" providerId="ADAL" clId="{5F7DD16A-4D83-4EEF-BCF0-F40855486850}" dt="2023-09-26T21:16:22.664" v="603" actId="164"/>
          <ac:grpSpMkLst>
            <pc:docMk/>
            <pc:sldMk cId="1770647838" sldId="3930"/>
            <ac:grpSpMk id="12" creationId="{3DF6389F-04D1-5866-D56E-B3DEF43C294D}"/>
          </ac:grpSpMkLst>
        </pc:grpChg>
        <pc:grpChg chg="add mod">
          <ac:chgData name="Michael Covert" userId="f4341266-7425-4a4f-993f-4e52c082e126" providerId="ADAL" clId="{5F7DD16A-4D83-4EEF-BCF0-F40855486850}" dt="2023-09-26T21:17:20.913" v="634" actId="164"/>
          <ac:grpSpMkLst>
            <pc:docMk/>
            <pc:sldMk cId="1770647838" sldId="3930"/>
            <ac:grpSpMk id="14" creationId="{70FDECC4-2D92-4A2C-9CA4-B89B6AF2DD4E}"/>
          </ac:grpSpMkLst>
        </pc:grpChg>
        <pc:graphicFrameChg chg="mod">
          <ac:chgData name="Michael Covert" userId="f4341266-7425-4a4f-993f-4e52c082e126" providerId="ADAL" clId="{5F7DD16A-4D83-4EEF-BCF0-F40855486850}" dt="2023-09-26T21:11:00.165" v="556" actId="255"/>
          <ac:graphicFrameMkLst>
            <pc:docMk/>
            <pc:sldMk cId="1770647838" sldId="3930"/>
            <ac:graphicFrameMk id="10" creationId="{B0D49273-4581-B0FA-DC7D-5D93DD21135B}"/>
          </ac:graphicFrameMkLst>
        </pc:graphicFrameChg>
        <pc:picChg chg="add mod">
          <ac:chgData name="Michael Covert" userId="f4341266-7425-4a4f-993f-4e52c082e126" providerId="ADAL" clId="{5F7DD16A-4D83-4EEF-BCF0-F40855486850}" dt="2023-09-26T21:16:22.664" v="603" actId="164"/>
          <ac:picMkLst>
            <pc:docMk/>
            <pc:sldMk cId="1770647838" sldId="3930"/>
            <ac:picMk id="5" creationId="{520B3CF4-5CEE-9C32-2205-453BE10EF6A0}"/>
          </ac:picMkLst>
        </pc:picChg>
        <pc:picChg chg="add mod">
          <ac:chgData name="Michael Covert" userId="f4341266-7425-4a4f-993f-4e52c082e126" providerId="ADAL" clId="{5F7DD16A-4D83-4EEF-BCF0-F40855486850}" dt="2023-09-26T21:17:20.913" v="634" actId="164"/>
          <ac:picMkLst>
            <pc:docMk/>
            <pc:sldMk cId="1770647838" sldId="3930"/>
            <ac:picMk id="9" creationId="{DEF9E432-432B-20C7-0705-DC8B893E2C13}"/>
          </ac:picMkLst>
        </pc:picChg>
      </pc:sldChg>
      <pc:sldChg chg="addSp delSp modSp add mod">
        <pc:chgData name="Michael Covert" userId="f4341266-7425-4a4f-993f-4e52c082e126" providerId="ADAL" clId="{5F7DD16A-4D83-4EEF-BCF0-F40855486850}" dt="2023-09-26T21:21:34.766" v="696" actId="1076"/>
        <pc:sldMkLst>
          <pc:docMk/>
          <pc:sldMk cId="4285272208" sldId="3939"/>
        </pc:sldMkLst>
        <pc:spChg chg="mod">
          <ac:chgData name="Michael Covert" userId="f4341266-7425-4a4f-993f-4e52c082e126" providerId="ADAL" clId="{5F7DD16A-4D83-4EEF-BCF0-F40855486850}" dt="2023-09-26T21:19:45.408" v="686" actId="20577"/>
          <ac:spMkLst>
            <pc:docMk/>
            <pc:sldMk cId="4285272208" sldId="3939"/>
            <ac:spMk id="2" creationId="{D12707F2-94C9-561B-4BDD-1001FE9F0D28}"/>
          </ac:spMkLst>
        </pc:spChg>
        <pc:grpChg chg="add mod">
          <ac:chgData name="Michael Covert" userId="f4341266-7425-4a4f-993f-4e52c082e126" providerId="ADAL" clId="{5F7DD16A-4D83-4EEF-BCF0-F40855486850}" dt="2023-09-26T21:21:34.766" v="696" actId="1076"/>
          <ac:grpSpMkLst>
            <pc:docMk/>
            <pc:sldMk cId="4285272208" sldId="3939"/>
            <ac:grpSpMk id="20" creationId="{64805CF3-2EE7-47DB-4743-780F1A509860}"/>
          </ac:grpSpMkLst>
        </pc:grpChg>
        <pc:graphicFrameChg chg="del">
          <ac:chgData name="Michael Covert" userId="f4341266-7425-4a4f-993f-4e52c082e126" providerId="ADAL" clId="{5F7DD16A-4D83-4EEF-BCF0-F40855486850}" dt="2023-09-26T20:58:45.310" v="205" actId="478"/>
          <ac:graphicFrameMkLst>
            <pc:docMk/>
            <pc:sldMk cId="4285272208" sldId="3939"/>
            <ac:graphicFrameMk id="6" creationId="{C5002907-3F61-8B03-ADB6-B6100E60CA55}"/>
          </ac:graphicFrameMkLst>
        </pc:graphicFrameChg>
        <pc:graphicFrameChg chg="add mod modGraphic">
          <ac:chgData name="Michael Covert" userId="f4341266-7425-4a4f-993f-4e52c082e126" providerId="ADAL" clId="{5F7DD16A-4D83-4EEF-BCF0-F40855486850}" dt="2023-09-26T21:20:57.833" v="689" actId="164"/>
          <ac:graphicFrameMkLst>
            <pc:docMk/>
            <pc:sldMk cId="4285272208" sldId="3939"/>
            <ac:graphicFrameMk id="9" creationId="{7885BE1D-6277-50B2-CA2C-E09A7BE9B752}"/>
          </ac:graphicFrameMkLst>
        </pc:graphicFrameChg>
        <pc:picChg chg="add mod modCrop">
          <ac:chgData name="Michael Covert" userId="f4341266-7425-4a4f-993f-4e52c082e126" providerId="ADAL" clId="{5F7DD16A-4D83-4EEF-BCF0-F40855486850}" dt="2023-09-26T21:21:29.444" v="695" actId="1076"/>
          <ac:picMkLst>
            <pc:docMk/>
            <pc:sldMk cId="4285272208" sldId="3939"/>
            <ac:picMk id="8" creationId="{56D322B4-F5CE-C8E6-78A6-700FB704BFA3}"/>
          </ac:picMkLst>
        </pc:picChg>
        <pc:picChg chg="add mod">
          <ac:chgData name="Michael Covert" userId="f4341266-7425-4a4f-993f-4e52c082e126" providerId="ADAL" clId="{5F7DD16A-4D83-4EEF-BCF0-F40855486850}" dt="2023-09-26T21:20:57.833" v="689" actId="164"/>
          <ac:picMkLst>
            <pc:docMk/>
            <pc:sldMk cId="4285272208" sldId="3939"/>
            <ac:picMk id="11" creationId="{0F0C74A3-EBD4-3FC2-C567-075D7935E67A}"/>
          </ac:picMkLst>
        </pc:picChg>
        <pc:picChg chg="add mod">
          <ac:chgData name="Michael Covert" userId="f4341266-7425-4a4f-993f-4e52c082e126" providerId="ADAL" clId="{5F7DD16A-4D83-4EEF-BCF0-F40855486850}" dt="2023-09-26T21:20:57.833" v="689" actId="164"/>
          <ac:picMkLst>
            <pc:docMk/>
            <pc:sldMk cId="4285272208" sldId="3939"/>
            <ac:picMk id="13" creationId="{745EF3C1-7F5A-E21A-1D7F-D5662C2A84F7}"/>
          </ac:picMkLst>
        </pc:picChg>
        <pc:picChg chg="add mod">
          <ac:chgData name="Michael Covert" userId="f4341266-7425-4a4f-993f-4e52c082e126" providerId="ADAL" clId="{5F7DD16A-4D83-4EEF-BCF0-F40855486850}" dt="2023-09-26T21:20:57.833" v="689" actId="164"/>
          <ac:picMkLst>
            <pc:docMk/>
            <pc:sldMk cId="4285272208" sldId="3939"/>
            <ac:picMk id="15" creationId="{8D650F4E-8B89-ECFA-3BC5-E77A66A40194}"/>
          </ac:picMkLst>
        </pc:picChg>
        <pc:picChg chg="add mod">
          <ac:chgData name="Michael Covert" userId="f4341266-7425-4a4f-993f-4e52c082e126" providerId="ADAL" clId="{5F7DD16A-4D83-4EEF-BCF0-F40855486850}" dt="2023-09-26T21:20:57.833" v="689" actId="164"/>
          <ac:picMkLst>
            <pc:docMk/>
            <pc:sldMk cId="4285272208" sldId="3939"/>
            <ac:picMk id="17" creationId="{E9FA2141-6442-4252-30D5-C8B37B399382}"/>
          </ac:picMkLst>
        </pc:picChg>
        <pc:picChg chg="add mod">
          <ac:chgData name="Michael Covert" userId="f4341266-7425-4a4f-993f-4e52c082e126" providerId="ADAL" clId="{5F7DD16A-4D83-4EEF-BCF0-F40855486850}" dt="2023-09-26T21:20:57.833" v="689" actId="164"/>
          <ac:picMkLst>
            <pc:docMk/>
            <pc:sldMk cId="4285272208" sldId="3939"/>
            <ac:picMk id="19" creationId="{C9A0C6C4-052F-B104-0310-48AEEA84F1CC}"/>
          </ac:picMkLst>
        </pc:picChg>
      </pc:sldChg>
      <pc:sldChg chg="addSp delSp modSp add mod ord">
        <pc:chgData name="Michael Covert" userId="f4341266-7425-4a4f-993f-4e52c082e126" providerId="ADAL" clId="{5F7DD16A-4D83-4EEF-BCF0-F40855486850}" dt="2023-09-26T23:54:40.101" v="2752" actId="20577"/>
        <pc:sldMkLst>
          <pc:docMk/>
          <pc:sldMk cId="349163061" sldId="3940"/>
        </pc:sldMkLst>
        <pc:spChg chg="add mod">
          <ac:chgData name="Michael Covert" userId="f4341266-7425-4a4f-993f-4e52c082e126" providerId="ADAL" clId="{5F7DD16A-4D83-4EEF-BCF0-F40855486850}" dt="2023-09-26T23:33:08.669" v="1640" actId="1076"/>
          <ac:spMkLst>
            <pc:docMk/>
            <pc:sldMk cId="349163061" sldId="3940"/>
            <ac:spMk id="2" creationId="{C8EDCF17-5AF0-089D-D0B1-D18D6F811E46}"/>
          </ac:spMkLst>
        </pc:spChg>
        <pc:spChg chg="mod">
          <ac:chgData name="Michael Covert" userId="f4341266-7425-4a4f-993f-4e52c082e126" providerId="ADAL" clId="{5F7DD16A-4D83-4EEF-BCF0-F40855486850}" dt="2023-09-26T23:54:40.101" v="2752" actId="20577"/>
          <ac:spMkLst>
            <pc:docMk/>
            <pc:sldMk cId="349163061" sldId="3940"/>
            <ac:spMk id="10" creationId="{C10A987E-211A-0793-F734-C9409B9CE8CB}"/>
          </ac:spMkLst>
        </pc:spChg>
        <pc:spChg chg="mod">
          <ac:chgData name="Michael Covert" userId="f4341266-7425-4a4f-993f-4e52c082e126" providerId="ADAL" clId="{5F7DD16A-4D83-4EEF-BCF0-F40855486850}" dt="2023-09-26T23:32:00.054" v="1619" actId="14100"/>
          <ac:spMkLst>
            <pc:docMk/>
            <pc:sldMk cId="349163061" sldId="3940"/>
            <ac:spMk id="12" creationId="{03B52C7E-F305-65E5-56DA-A7BD69A70092}"/>
          </ac:spMkLst>
        </pc:spChg>
        <pc:spChg chg="mod">
          <ac:chgData name="Michael Covert" userId="f4341266-7425-4a4f-993f-4e52c082e126" providerId="ADAL" clId="{5F7DD16A-4D83-4EEF-BCF0-F40855486850}" dt="2023-09-26T23:14:03.406" v="888" actId="20577"/>
          <ac:spMkLst>
            <pc:docMk/>
            <pc:sldMk cId="349163061" sldId="3940"/>
            <ac:spMk id="16" creationId="{6634E113-5F5A-19FD-0C35-3210D99D8A23}"/>
          </ac:spMkLst>
        </pc:spChg>
        <pc:graphicFrameChg chg="mod">
          <ac:chgData name="Michael Covert" userId="f4341266-7425-4a4f-993f-4e52c082e126" providerId="ADAL" clId="{5F7DD16A-4D83-4EEF-BCF0-F40855486850}" dt="2023-09-26T23:24:44.431" v="1352" actId="20577"/>
          <ac:graphicFrameMkLst>
            <pc:docMk/>
            <pc:sldMk cId="349163061" sldId="3940"/>
            <ac:graphicFrameMk id="8" creationId="{A8320C9F-70DA-7C2F-FD84-21D3FE3660A7}"/>
          </ac:graphicFrameMkLst>
        </pc:graphicFrameChg>
        <pc:picChg chg="add mod">
          <ac:chgData name="Michael Covert" userId="f4341266-7425-4a4f-993f-4e52c082e126" providerId="ADAL" clId="{5F7DD16A-4D83-4EEF-BCF0-F40855486850}" dt="2023-09-26T23:32:54.261" v="1627" actId="14826"/>
          <ac:picMkLst>
            <pc:docMk/>
            <pc:sldMk cId="349163061" sldId="3940"/>
            <ac:picMk id="4" creationId="{2EC65374-097D-C872-2805-528151936B26}"/>
          </ac:picMkLst>
        </pc:picChg>
        <pc:picChg chg="del mod">
          <ac:chgData name="Michael Covert" userId="f4341266-7425-4a4f-993f-4e52c082e126" providerId="ADAL" clId="{5F7DD16A-4D83-4EEF-BCF0-F40855486850}" dt="2023-09-26T23:27:55.761" v="1370" actId="478"/>
          <ac:picMkLst>
            <pc:docMk/>
            <pc:sldMk cId="349163061" sldId="3940"/>
            <ac:picMk id="17" creationId="{39866C95-AB64-6C23-EF12-E0297C75D1E5}"/>
          </ac:picMkLst>
        </pc:picChg>
        <pc:picChg chg="mod">
          <ac:chgData name="Michael Covert" userId="f4341266-7425-4a4f-993f-4e52c082e126" providerId="ADAL" clId="{5F7DD16A-4D83-4EEF-BCF0-F40855486850}" dt="2023-09-26T23:31:12.685" v="1480" actId="1076"/>
          <ac:picMkLst>
            <pc:docMk/>
            <pc:sldMk cId="349163061" sldId="3940"/>
            <ac:picMk id="21" creationId="{8E3B37A4-E90B-9ABB-B85F-55566B70D52C}"/>
          </ac:picMkLst>
        </pc:picChg>
        <pc:picChg chg="add del mod">
          <ac:chgData name="Michael Covert" userId="f4341266-7425-4a4f-993f-4e52c082e126" providerId="ADAL" clId="{5F7DD16A-4D83-4EEF-BCF0-F40855486850}" dt="2023-09-26T23:27:41.094" v="1360"/>
          <ac:picMkLst>
            <pc:docMk/>
            <pc:sldMk cId="349163061" sldId="3940"/>
            <ac:picMk id="1026" creationId="{E8090101-3CC4-75F1-15F6-A349950A9A88}"/>
          </ac:picMkLst>
        </pc:picChg>
        <pc:picChg chg="add del">
          <ac:chgData name="Michael Covert" userId="f4341266-7425-4a4f-993f-4e52c082e126" providerId="ADAL" clId="{5F7DD16A-4D83-4EEF-BCF0-F40855486850}" dt="2023-09-26T23:27:44.300" v="1362"/>
          <ac:picMkLst>
            <pc:docMk/>
            <pc:sldMk cId="349163061" sldId="3940"/>
            <ac:picMk id="1028" creationId="{03F7B57E-D3F8-C7AE-C1A5-2B8705B277D5}"/>
          </ac:picMkLst>
        </pc:picChg>
        <pc:picChg chg="add del mod">
          <ac:chgData name="Michael Covert" userId="f4341266-7425-4a4f-993f-4e52c082e126" providerId="ADAL" clId="{5F7DD16A-4D83-4EEF-BCF0-F40855486850}" dt="2023-09-26T23:27:48.047" v="1366"/>
          <ac:picMkLst>
            <pc:docMk/>
            <pc:sldMk cId="349163061" sldId="3940"/>
            <ac:picMk id="1030" creationId="{17E41173-B211-5B03-FA37-CC2EAF3BC7A7}"/>
          </ac:picMkLst>
        </pc:picChg>
        <pc:picChg chg="add mod">
          <ac:chgData name="Michael Covert" userId="f4341266-7425-4a4f-993f-4e52c082e126" providerId="ADAL" clId="{5F7DD16A-4D83-4EEF-BCF0-F40855486850}" dt="2023-09-26T23:32:12.276" v="1623" actId="1076"/>
          <ac:picMkLst>
            <pc:docMk/>
            <pc:sldMk cId="349163061" sldId="3940"/>
            <ac:picMk id="1032" creationId="{56D49F6D-6DC3-7083-9C29-20623EF28523}"/>
          </ac:picMkLst>
        </pc:picChg>
      </pc:sldChg>
      <pc:sldChg chg="addSp delSp modSp add mod">
        <pc:chgData name="Michael Covert" userId="f4341266-7425-4a4f-993f-4e52c082e126" providerId="ADAL" clId="{5F7DD16A-4D83-4EEF-BCF0-F40855486850}" dt="2023-09-26T23:35:29.268" v="1696" actId="1035"/>
        <pc:sldMkLst>
          <pc:docMk/>
          <pc:sldMk cId="2630620138" sldId="3941"/>
        </pc:sldMkLst>
        <pc:spChg chg="add mod">
          <ac:chgData name="Michael Covert" userId="f4341266-7425-4a4f-993f-4e52c082e126" providerId="ADAL" clId="{5F7DD16A-4D83-4EEF-BCF0-F40855486850}" dt="2023-09-26T23:14:19.339" v="892"/>
          <ac:spMkLst>
            <pc:docMk/>
            <pc:sldMk cId="2630620138" sldId="3941"/>
            <ac:spMk id="4" creationId="{8E39DF53-0F5B-04B3-2ED6-ACCB81314CBA}"/>
          </ac:spMkLst>
        </pc:spChg>
        <pc:spChg chg="add del mod">
          <ac:chgData name="Michael Covert" userId="f4341266-7425-4a4f-993f-4e52c082e126" providerId="ADAL" clId="{5F7DD16A-4D83-4EEF-BCF0-F40855486850}" dt="2023-09-26T23:14:13.773" v="891"/>
          <ac:spMkLst>
            <pc:docMk/>
            <pc:sldMk cId="2630620138" sldId="3941"/>
            <ac:spMk id="6" creationId="{D07FDA4D-0346-320D-EA99-AC1BB9F07F0A}"/>
          </ac:spMkLst>
        </pc:spChg>
        <pc:spChg chg="add mod">
          <ac:chgData name="Michael Covert" userId="f4341266-7425-4a4f-993f-4e52c082e126" providerId="ADAL" clId="{5F7DD16A-4D83-4EEF-BCF0-F40855486850}" dt="2023-09-26T23:34:47.544" v="1679" actId="164"/>
          <ac:spMkLst>
            <pc:docMk/>
            <pc:sldMk cId="2630620138" sldId="3941"/>
            <ac:spMk id="11" creationId="{AD962AF3-19A2-07E3-1494-C22D504EB844}"/>
          </ac:spMkLst>
        </pc:spChg>
        <pc:spChg chg="del">
          <ac:chgData name="Michael Covert" userId="f4341266-7425-4a4f-993f-4e52c082e126" providerId="ADAL" clId="{5F7DD16A-4D83-4EEF-BCF0-F40855486850}" dt="2023-09-26T23:14:11.620" v="889" actId="478"/>
          <ac:spMkLst>
            <pc:docMk/>
            <pc:sldMk cId="2630620138" sldId="3941"/>
            <ac:spMk id="16" creationId="{6634E113-5F5A-19FD-0C35-3210D99D8A23}"/>
          </ac:spMkLst>
        </pc:spChg>
        <pc:spChg chg="del">
          <ac:chgData name="Michael Covert" userId="f4341266-7425-4a4f-993f-4e52c082e126" providerId="ADAL" clId="{5F7DD16A-4D83-4EEF-BCF0-F40855486850}" dt="2023-09-26T23:34:42.746" v="1677" actId="478"/>
          <ac:spMkLst>
            <pc:docMk/>
            <pc:sldMk cId="2630620138" sldId="3941"/>
            <ac:spMk id="23" creationId="{5C92D1D4-B2CB-D420-F1BD-314F1952B378}"/>
          </ac:spMkLst>
        </pc:spChg>
        <pc:spChg chg="mod">
          <ac:chgData name="Michael Covert" userId="f4341266-7425-4a4f-993f-4e52c082e126" providerId="ADAL" clId="{5F7DD16A-4D83-4EEF-BCF0-F40855486850}" dt="2023-09-26T23:34:54.981" v="1681" actId="164"/>
          <ac:spMkLst>
            <pc:docMk/>
            <pc:sldMk cId="2630620138" sldId="3941"/>
            <ac:spMk id="24" creationId="{D64D6E4B-4E39-FB1C-C924-B8AB37D8DAEB}"/>
          </ac:spMkLst>
        </pc:spChg>
        <pc:spChg chg="add del mod">
          <ac:chgData name="Michael Covert" userId="f4341266-7425-4a4f-993f-4e52c082e126" providerId="ADAL" clId="{5F7DD16A-4D83-4EEF-BCF0-F40855486850}" dt="2023-09-26T23:28:45.366" v="1384" actId="21"/>
          <ac:spMkLst>
            <pc:docMk/>
            <pc:sldMk cId="2630620138" sldId="3941"/>
            <ac:spMk id="25" creationId="{B407842C-AF38-5580-EA8A-E8719F44B7A4}"/>
          </ac:spMkLst>
        </pc:spChg>
        <pc:spChg chg="add del mod">
          <ac:chgData name="Michael Covert" userId="f4341266-7425-4a4f-993f-4e52c082e126" providerId="ADAL" clId="{5F7DD16A-4D83-4EEF-BCF0-F40855486850}" dt="2023-09-26T23:34:50.865" v="1680" actId="164"/>
          <ac:spMkLst>
            <pc:docMk/>
            <pc:sldMk cId="2630620138" sldId="3941"/>
            <ac:spMk id="26" creationId="{D6CFE17B-7E9B-7ABF-E95F-8A97CB645C5B}"/>
          </ac:spMkLst>
        </pc:spChg>
        <pc:grpChg chg="add mod">
          <ac:chgData name="Michael Covert" userId="f4341266-7425-4a4f-993f-4e52c082e126" providerId="ADAL" clId="{5F7DD16A-4D83-4EEF-BCF0-F40855486850}" dt="2023-09-26T23:35:10.456" v="1682" actId="1076"/>
          <ac:grpSpMkLst>
            <pc:docMk/>
            <pc:sldMk cId="2630620138" sldId="3941"/>
            <ac:grpSpMk id="13" creationId="{782AC86C-2959-22C4-673E-D295745B9BD1}"/>
          </ac:grpSpMkLst>
        </pc:grpChg>
        <pc:grpChg chg="add mod">
          <ac:chgData name="Michael Covert" userId="f4341266-7425-4a4f-993f-4e52c082e126" providerId="ADAL" clId="{5F7DD16A-4D83-4EEF-BCF0-F40855486850}" dt="2023-09-26T23:35:29.268" v="1696" actId="1035"/>
          <ac:grpSpMkLst>
            <pc:docMk/>
            <pc:sldMk cId="2630620138" sldId="3941"/>
            <ac:grpSpMk id="14" creationId="{B40A69A0-1D4B-4ED6-10E0-D273ADCCC7CF}"/>
          </ac:grpSpMkLst>
        </pc:grpChg>
        <pc:grpChg chg="add mod">
          <ac:chgData name="Michael Covert" userId="f4341266-7425-4a4f-993f-4e52c082e126" providerId="ADAL" clId="{5F7DD16A-4D83-4EEF-BCF0-F40855486850}" dt="2023-09-26T23:34:54.981" v="1681" actId="164"/>
          <ac:grpSpMkLst>
            <pc:docMk/>
            <pc:sldMk cId="2630620138" sldId="3941"/>
            <ac:grpSpMk id="15" creationId="{4FF0BC8C-9BAD-E916-8D31-11578AC32753}"/>
          </ac:grpSpMkLst>
        </pc:grpChg>
        <pc:graphicFrameChg chg="add del mod">
          <ac:chgData name="Michael Covert" userId="f4341266-7425-4a4f-993f-4e52c082e126" providerId="ADAL" clId="{5F7DD16A-4D83-4EEF-BCF0-F40855486850}" dt="2023-09-26T23:24:53.961" v="1353" actId="478"/>
          <ac:graphicFrameMkLst>
            <pc:docMk/>
            <pc:sldMk cId="2630620138" sldId="3941"/>
            <ac:graphicFrameMk id="7" creationId="{499F125A-4A70-90BF-E597-3161095773FC}"/>
          </ac:graphicFrameMkLst>
        </pc:graphicFrameChg>
        <pc:graphicFrameChg chg="add mod">
          <ac:chgData name="Michael Covert" userId="f4341266-7425-4a4f-993f-4e52c082e126" providerId="ADAL" clId="{5F7DD16A-4D83-4EEF-BCF0-F40855486850}" dt="2023-09-26T23:24:54.293" v="1354"/>
          <ac:graphicFrameMkLst>
            <pc:docMk/>
            <pc:sldMk cId="2630620138" sldId="3941"/>
            <ac:graphicFrameMk id="10" creationId="{3B7F8D56-320C-C47C-1270-67BA3909F85F}"/>
          </ac:graphicFrameMkLst>
        </pc:graphicFrameChg>
        <pc:graphicFrameChg chg="del mod">
          <ac:chgData name="Michael Covert" userId="f4341266-7425-4a4f-993f-4e52c082e126" providerId="ADAL" clId="{5F7DD16A-4D83-4EEF-BCF0-F40855486850}" dt="2023-09-26T23:10:49.023" v="758" actId="478"/>
          <ac:graphicFrameMkLst>
            <pc:docMk/>
            <pc:sldMk cId="2630620138" sldId="3941"/>
            <ac:graphicFrameMk id="19" creationId="{A5C0EC32-6CEC-E6D3-DC6D-0F71DE2E9649}"/>
          </ac:graphicFrameMkLst>
        </pc:graphicFrameChg>
        <pc:picChg chg="add mod">
          <ac:chgData name="Michael Covert" userId="f4341266-7425-4a4f-993f-4e52c082e126" providerId="ADAL" clId="{5F7DD16A-4D83-4EEF-BCF0-F40855486850}" dt="2023-09-26T23:34:50.865" v="1680" actId="164"/>
          <ac:picMkLst>
            <pc:docMk/>
            <pc:sldMk cId="2630620138" sldId="3941"/>
            <ac:picMk id="9" creationId="{7DDCB06B-E217-4B7F-228B-006E67184C9C}"/>
          </ac:picMkLst>
        </pc:picChg>
        <pc:picChg chg="add mod">
          <ac:chgData name="Michael Covert" userId="f4341266-7425-4a4f-993f-4e52c082e126" providerId="ADAL" clId="{5F7DD16A-4D83-4EEF-BCF0-F40855486850}" dt="2023-09-26T23:34:47.544" v="1679" actId="164"/>
          <ac:picMkLst>
            <pc:docMk/>
            <pc:sldMk cId="2630620138" sldId="3941"/>
            <ac:picMk id="12" creationId="{DFC72253-3038-F36A-0A2A-066ED0B6C0F2}"/>
          </ac:picMkLst>
        </pc:picChg>
        <pc:picChg chg="mod">
          <ac:chgData name="Michael Covert" userId="f4341266-7425-4a4f-993f-4e52c082e126" providerId="ADAL" clId="{5F7DD16A-4D83-4EEF-BCF0-F40855486850}" dt="2023-09-26T23:34:54.981" v="1681" actId="164"/>
          <ac:picMkLst>
            <pc:docMk/>
            <pc:sldMk cId="2630620138" sldId="3941"/>
            <ac:picMk id="28" creationId="{89C1826B-68B2-C0A7-DCA5-5376C25F154B}"/>
          </ac:picMkLst>
        </pc:picChg>
        <pc:picChg chg="del">
          <ac:chgData name="Michael Covert" userId="f4341266-7425-4a4f-993f-4e52c082e126" providerId="ADAL" clId="{5F7DD16A-4D83-4EEF-BCF0-F40855486850}" dt="2023-09-26T23:20:27.283" v="976" actId="478"/>
          <ac:picMkLst>
            <pc:docMk/>
            <pc:sldMk cId="2630620138" sldId="3941"/>
            <ac:picMk id="30" creationId="{CA42B52D-EA05-C6CF-C9D6-5AFF6EE80490}"/>
          </ac:picMkLst>
        </pc:picChg>
        <pc:picChg chg="add del mod">
          <ac:chgData name="Michael Covert" userId="f4341266-7425-4a4f-993f-4e52c082e126" providerId="ADAL" clId="{5F7DD16A-4D83-4EEF-BCF0-F40855486850}" dt="2023-09-26T23:28:45.366" v="1384" actId="21"/>
          <ac:picMkLst>
            <pc:docMk/>
            <pc:sldMk cId="2630620138" sldId="3941"/>
            <ac:picMk id="32" creationId="{57235A96-8A19-8924-A14B-3794B7597FF7}"/>
          </ac:picMkLst>
        </pc:picChg>
        <pc:picChg chg="del">
          <ac:chgData name="Michael Covert" userId="f4341266-7425-4a4f-993f-4e52c082e126" providerId="ADAL" clId="{5F7DD16A-4D83-4EEF-BCF0-F40855486850}" dt="2023-09-26T23:34:43.469" v="1678" actId="478"/>
          <ac:picMkLst>
            <pc:docMk/>
            <pc:sldMk cId="2630620138" sldId="3941"/>
            <ac:picMk id="34" creationId="{9DCF89F1-3790-2D97-AADA-69B83442C924}"/>
          </ac:picMkLst>
        </pc:picChg>
      </pc:sldChg>
      <pc:sldChg chg="addSp delSp modSp add mod">
        <pc:chgData name="Michael Covert" userId="f4341266-7425-4a4f-993f-4e52c082e126" providerId="ADAL" clId="{5F7DD16A-4D83-4EEF-BCF0-F40855486850}" dt="2023-09-26T23:55:13.517" v="2762" actId="20577"/>
        <pc:sldMkLst>
          <pc:docMk/>
          <pc:sldMk cId="4025148673" sldId="3942"/>
        </pc:sldMkLst>
        <pc:spChg chg="add mod">
          <ac:chgData name="Michael Covert" userId="f4341266-7425-4a4f-993f-4e52c082e126" providerId="ADAL" clId="{5F7DD16A-4D83-4EEF-BCF0-F40855486850}" dt="2023-09-26T23:49:54.821" v="2681" actId="14826"/>
          <ac:spMkLst>
            <pc:docMk/>
            <pc:sldMk cId="4025148673" sldId="3942"/>
            <ac:spMk id="2" creationId="{2D7F33D1-CDD4-B8CA-8DC4-835823E0D7D6}"/>
          </ac:spMkLst>
        </pc:spChg>
        <pc:spChg chg="mod">
          <ac:chgData name="Michael Covert" userId="f4341266-7425-4a4f-993f-4e52c082e126" providerId="ADAL" clId="{5F7DD16A-4D83-4EEF-BCF0-F40855486850}" dt="2023-09-26T23:42:24.431" v="1976" actId="20577"/>
          <ac:spMkLst>
            <pc:docMk/>
            <pc:sldMk cId="4025148673" sldId="3942"/>
            <ac:spMk id="11" creationId="{82530C25-AFA0-63F8-DEA3-6C7AED287755}"/>
          </ac:spMkLst>
        </pc:spChg>
        <pc:spChg chg="del">
          <ac:chgData name="Michael Covert" userId="f4341266-7425-4a4f-993f-4e52c082e126" providerId="ADAL" clId="{5F7DD16A-4D83-4EEF-BCF0-F40855486850}" dt="2023-09-26T23:39:31.681" v="1843" actId="478"/>
          <ac:spMkLst>
            <pc:docMk/>
            <pc:sldMk cId="4025148673" sldId="3942"/>
            <ac:spMk id="14" creationId="{3BBC6610-B86E-1AE3-EF5F-34C96F0699F2}"/>
          </ac:spMkLst>
        </pc:spChg>
        <pc:spChg chg="mod">
          <ac:chgData name="Michael Covert" userId="f4341266-7425-4a4f-993f-4e52c082e126" providerId="ADAL" clId="{5F7DD16A-4D83-4EEF-BCF0-F40855486850}" dt="2023-09-26T23:14:21.456" v="893"/>
          <ac:spMkLst>
            <pc:docMk/>
            <pc:sldMk cId="4025148673" sldId="3942"/>
            <ac:spMk id="16" creationId="{6634E113-5F5A-19FD-0C35-3210D99D8A23}"/>
          </ac:spMkLst>
        </pc:spChg>
        <pc:spChg chg="mod">
          <ac:chgData name="Michael Covert" userId="f4341266-7425-4a4f-993f-4e52c082e126" providerId="ADAL" clId="{5F7DD16A-4D83-4EEF-BCF0-F40855486850}" dt="2023-09-26T23:55:13.517" v="2762" actId="20577"/>
          <ac:spMkLst>
            <pc:docMk/>
            <pc:sldMk cId="4025148673" sldId="3942"/>
            <ac:spMk id="17" creationId="{45A1B9A0-0CD5-039E-A5B4-FA038CF37147}"/>
          </ac:spMkLst>
        </pc:spChg>
        <pc:spChg chg="del mod">
          <ac:chgData name="Michael Covert" userId="f4341266-7425-4a4f-993f-4e52c082e126" providerId="ADAL" clId="{5F7DD16A-4D83-4EEF-BCF0-F40855486850}" dt="2023-09-26T23:41:12.805" v="1871" actId="478"/>
          <ac:spMkLst>
            <pc:docMk/>
            <pc:sldMk cId="4025148673" sldId="3942"/>
            <ac:spMk id="18" creationId="{BE305E0C-31CC-794A-B383-2F51EC0DDBE0}"/>
          </ac:spMkLst>
        </pc:spChg>
        <pc:spChg chg="mod">
          <ac:chgData name="Michael Covert" userId="f4341266-7425-4a4f-993f-4e52c082e126" providerId="ADAL" clId="{5F7DD16A-4D83-4EEF-BCF0-F40855486850}" dt="2023-09-26T23:42:04.886" v="1968" actId="27803"/>
          <ac:spMkLst>
            <pc:docMk/>
            <pc:sldMk cId="4025148673" sldId="3942"/>
            <ac:spMk id="19" creationId="{4420073C-C5A9-98CF-AAD6-18E1B09F6173}"/>
          </ac:spMkLst>
        </pc:spChg>
        <pc:spChg chg="mod">
          <ac:chgData name="Michael Covert" userId="f4341266-7425-4a4f-993f-4e52c082e126" providerId="ADAL" clId="{5F7DD16A-4D83-4EEF-BCF0-F40855486850}" dt="2023-09-26T23:42:04.886" v="1968" actId="27803"/>
          <ac:spMkLst>
            <pc:docMk/>
            <pc:sldMk cId="4025148673" sldId="3942"/>
            <ac:spMk id="21" creationId="{F837CBF9-E081-E557-570D-B4B91B553A42}"/>
          </ac:spMkLst>
        </pc:spChg>
        <pc:spChg chg="mod">
          <ac:chgData name="Michael Covert" userId="f4341266-7425-4a4f-993f-4e52c082e126" providerId="ADAL" clId="{5F7DD16A-4D83-4EEF-BCF0-F40855486850}" dt="2023-09-26T23:42:04.886" v="1968" actId="27803"/>
          <ac:spMkLst>
            <pc:docMk/>
            <pc:sldMk cId="4025148673" sldId="3942"/>
            <ac:spMk id="22" creationId="{6FE87A1E-FA6B-85E9-CB14-118D4C9CA7B6}"/>
          </ac:spMkLst>
        </pc:spChg>
        <pc:spChg chg="mod">
          <ac:chgData name="Michael Covert" userId="f4341266-7425-4a4f-993f-4e52c082e126" providerId="ADAL" clId="{5F7DD16A-4D83-4EEF-BCF0-F40855486850}" dt="2023-09-26T23:42:04.886" v="1968" actId="27803"/>
          <ac:spMkLst>
            <pc:docMk/>
            <pc:sldMk cId="4025148673" sldId="3942"/>
            <ac:spMk id="23" creationId="{17E95E0B-38DE-9D07-9400-EDABF16E9F71}"/>
          </ac:spMkLst>
        </pc:spChg>
        <pc:spChg chg="mod">
          <ac:chgData name="Michael Covert" userId="f4341266-7425-4a4f-993f-4e52c082e126" providerId="ADAL" clId="{5F7DD16A-4D83-4EEF-BCF0-F40855486850}" dt="2023-09-26T23:42:04.886" v="1968" actId="27803"/>
          <ac:spMkLst>
            <pc:docMk/>
            <pc:sldMk cId="4025148673" sldId="3942"/>
            <ac:spMk id="26" creationId="{ADCAAFD8-32E5-9E8E-ED91-62008C193ABD}"/>
          </ac:spMkLst>
        </pc:spChg>
        <pc:spChg chg="mod">
          <ac:chgData name="Michael Covert" userId="f4341266-7425-4a4f-993f-4e52c082e126" providerId="ADAL" clId="{5F7DD16A-4D83-4EEF-BCF0-F40855486850}" dt="2023-09-26T23:42:04.886" v="1968" actId="27803"/>
          <ac:spMkLst>
            <pc:docMk/>
            <pc:sldMk cId="4025148673" sldId="3942"/>
            <ac:spMk id="27" creationId="{7117EAB4-BC58-8620-BE3E-B54127D2B7A5}"/>
          </ac:spMkLst>
        </pc:spChg>
        <pc:spChg chg="mod">
          <ac:chgData name="Michael Covert" userId="f4341266-7425-4a4f-993f-4e52c082e126" providerId="ADAL" clId="{5F7DD16A-4D83-4EEF-BCF0-F40855486850}" dt="2023-09-26T23:42:04.886" v="1968" actId="27803"/>
          <ac:spMkLst>
            <pc:docMk/>
            <pc:sldMk cId="4025148673" sldId="3942"/>
            <ac:spMk id="28" creationId="{284ED05F-0126-0787-1144-5899EE4BFD0E}"/>
          </ac:spMkLst>
        </pc:spChg>
        <pc:spChg chg="mod">
          <ac:chgData name="Michael Covert" userId="f4341266-7425-4a4f-993f-4e52c082e126" providerId="ADAL" clId="{5F7DD16A-4D83-4EEF-BCF0-F40855486850}" dt="2023-09-26T23:42:04.886" v="1968" actId="27803"/>
          <ac:spMkLst>
            <pc:docMk/>
            <pc:sldMk cId="4025148673" sldId="3942"/>
            <ac:spMk id="29" creationId="{584AFF39-6924-2861-FC61-E66F8292D946}"/>
          </ac:spMkLst>
        </pc:spChg>
        <pc:spChg chg="mod">
          <ac:chgData name="Michael Covert" userId="f4341266-7425-4a4f-993f-4e52c082e126" providerId="ADAL" clId="{5F7DD16A-4D83-4EEF-BCF0-F40855486850}" dt="2023-09-26T23:42:04.886" v="1968" actId="27803"/>
          <ac:spMkLst>
            <pc:docMk/>
            <pc:sldMk cId="4025148673" sldId="3942"/>
            <ac:spMk id="30" creationId="{BDFE3C3E-29E2-2FCC-D494-9CD1A0CF62EB}"/>
          </ac:spMkLst>
        </pc:spChg>
        <pc:spChg chg="mod">
          <ac:chgData name="Michael Covert" userId="f4341266-7425-4a4f-993f-4e52c082e126" providerId="ADAL" clId="{5F7DD16A-4D83-4EEF-BCF0-F40855486850}" dt="2023-09-26T23:43:44.908" v="2168" actId="14826"/>
          <ac:spMkLst>
            <pc:docMk/>
            <pc:sldMk cId="4025148673" sldId="3942"/>
            <ac:spMk id="32" creationId="{621802D8-AEC2-C908-CE6C-63D982B2C3DF}"/>
          </ac:spMkLst>
        </pc:spChg>
        <pc:grpChg chg="add mod">
          <ac:chgData name="Michael Covert" userId="f4341266-7425-4a4f-993f-4e52c082e126" providerId="ADAL" clId="{5F7DD16A-4D83-4EEF-BCF0-F40855486850}" dt="2023-09-26T23:53:51.736" v="2697" actId="465"/>
          <ac:grpSpMkLst>
            <pc:docMk/>
            <pc:sldMk cId="4025148673" sldId="3942"/>
            <ac:grpSpMk id="8" creationId="{5EB6DDA3-E9EF-A01A-228B-14DBC7D0500C}"/>
          </ac:grpSpMkLst>
        </pc:grpChg>
        <pc:grpChg chg="add mod">
          <ac:chgData name="Michael Covert" userId="f4341266-7425-4a4f-993f-4e52c082e126" providerId="ADAL" clId="{5F7DD16A-4D83-4EEF-BCF0-F40855486850}" dt="2023-09-26T23:53:32.448" v="2694" actId="1076"/>
          <ac:grpSpMkLst>
            <pc:docMk/>
            <pc:sldMk cId="4025148673" sldId="3942"/>
            <ac:grpSpMk id="9" creationId="{A1789A9E-00AA-036D-B6BE-B36100066643}"/>
          </ac:grpSpMkLst>
        </pc:grpChg>
        <pc:grpChg chg="add mod">
          <ac:chgData name="Michael Covert" userId="f4341266-7425-4a4f-993f-4e52c082e126" providerId="ADAL" clId="{5F7DD16A-4D83-4EEF-BCF0-F40855486850}" dt="2023-09-26T23:53:51.736" v="2697" actId="465"/>
          <ac:grpSpMkLst>
            <pc:docMk/>
            <pc:sldMk cId="4025148673" sldId="3942"/>
            <ac:grpSpMk id="10" creationId="{057C72A6-6136-2FE9-E48F-1C175F13B12A}"/>
          </ac:grpSpMkLst>
        </pc:grpChg>
        <pc:grpChg chg="mod">
          <ac:chgData name="Michael Covert" userId="f4341266-7425-4a4f-993f-4e52c082e126" providerId="ADAL" clId="{5F7DD16A-4D83-4EEF-BCF0-F40855486850}" dt="2023-09-26T23:42:04.886" v="1968" actId="27803"/>
          <ac:grpSpMkLst>
            <pc:docMk/>
            <pc:sldMk cId="4025148673" sldId="3942"/>
            <ac:grpSpMk id="13" creationId="{9A5267C5-3554-390D-1382-A0919FD81659}"/>
          </ac:grpSpMkLst>
        </pc:grpChg>
        <pc:grpChg chg="add mod">
          <ac:chgData name="Michael Covert" userId="f4341266-7425-4a4f-993f-4e52c082e126" providerId="ADAL" clId="{5F7DD16A-4D83-4EEF-BCF0-F40855486850}" dt="2023-09-26T23:53:44.448" v="2696" actId="1076"/>
          <ac:grpSpMkLst>
            <pc:docMk/>
            <pc:sldMk cId="4025148673" sldId="3942"/>
            <ac:grpSpMk id="31" creationId="{C6C4E85B-DC6D-1199-ED30-25AC5838AD92}"/>
          </ac:grpSpMkLst>
        </pc:grpChg>
        <pc:graphicFrameChg chg="del">
          <ac:chgData name="Michael Covert" userId="f4341266-7425-4a4f-993f-4e52c082e126" providerId="ADAL" clId="{5F7DD16A-4D83-4EEF-BCF0-F40855486850}" dt="2023-09-26T23:10:52.806" v="759" actId="478"/>
          <ac:graphicFrameMkLst>
            <pc:docMk/>
            <pc:sldMk cId="4025148673" sldId="3942"/>
            <ac:graphicFrameMk id="6" creationId="{A1905A67-5C41-C662-9B4A-CF633437C81D}"/>
          </ac:graphicFrameMkLst>
        </pc:graphicFrameChg>
        <pc:graphicFrameChg chg="add mod">
          <ac:chgData name="Michael Covert" userId="f4341266-7425-4a4f-993f-4e52c082e126" providerId="ADAL" clId="{5F7DD16A-4D83-4EEF-BCF0-F40855486850}" dt="2023-09-26T23:35:36.567" v="1697"/>
          <ac:graphicFrameMkLst>
            <pc:docMk/>
            <pc:sldMk cId="4025148673" sldId="3942"/>
            <ac:graphicFrameMk id="7" creationId="{167437BB-0C0A-D2D7-3FC5-B046AFD2168F}"/>
          </ac:graphicFrameMkLst>
        </pc:graphicFrameChg>
        <pc:picChg chg="add mod">
          <ac:chgData name="Michael Covert" userId="f4341266-7425-4a4f-993f-4e52c082e126" providerId="ADAL" clId="{5F7DD16A-4D83-4EEF-BCF0-F40855486850}" dt="2023-09-26T23:49:54.821" v="2681" actId="14826"/>
          <ac:picMkLst>
            <pc:docMk/>
            <pc:sldMk cId="4025148673" sldId="3942"/>
            <ac:picMk id="4" creationId="{51B43D40-5B08-3B00-CFD6-ECCDC3271887}"/>
          </ac:picMkLst>
        </pc:picChg>
        <pc:picChg chg="add del mod">
          <ac:chgData name="Michael Covert" userId="f4341266-7425-4a4f-993f-4e52c082e126" providerId="ADAL" clId="{5F7DD16A-4D83-4EEF-BCF0-F40855486850}" dt="2023-09-26T23:42:19.303" v="1969" actId="14826"/>
          <ac:picMkLst>
            <pc:docMk/>
            <pc:sldMk cId="4025148673" sldId="3942"/>
            <ac:picMk id="12" creationId="{486FC562-BB77-188A-5116-FDA6460D8BF8}"/>
          </ac:picMkLst>
        </pc:picChg>
        <pc:picChg chg="del">
          <ac:chgData name="Michael Covert" userId="f4341266-7425-4a4f-993f-4e52c082e126" providerId="ADAL" clId="{5F7DD16A-4D83-4EEF-BCF0-F40855486850}" dt="2023-09-26T23:39:32.940" v="1844" actId="478"/>
          <ac:picMkLst>
            <pc:docMk/>
            <pc:sldMk cId="4025148673" sldId="3942"/>
            <ac:picMk id="15" creationId="{34756755-1231-7C04-3681-EE811923A492}"/>
          </ac:picMkLst>
        </pc:picChg>
        <pc:picChg chg="mod">
          <ac:chgData name="Michael Covert" userId="f4341266-7425-4a4f-993f-4e52c082e126" providerId="ADAL" clId="{5F7DD16A-4D83-4EEF-BCF0-F40855486850}" dt="2023-09-26T23:41:03.831" v="1868" actId="14826"/>
          <ac:picMkLst>
            <pc:docMk/>
            <pc:sldMk cId="4025148673" sldId="3942"/>
            <ac:picMk id="20" creationId="{7A42C206-A687-B389-637A-B34DDB0A96DB}"/>
          </ac:picMkLst>
        </pc:picChg>
        <pc:picChg chg="del mod">
          <ac:chgData name="Michael Covert" userId="f4341266-7425-4a4f-993f-4e52c082e126" providerId="ADAL" clId="{5F7DD16A-4D83-4EEF-BCF0-F40855486850}" dt="2023-09-26T23:41:13.383" v="1872" actId="478"/>
          <ac:picMkLst>
            <pc:docMk/>
            <pc:sldMk cId="4025148673" sldId="3942"/>
            <ac:picMk id="24" creationId="{C49DB2B7-217A-4BCA-E388-B9A7D8B91D3F}"/>
          </ac:picMkLst>
        </pc:picChg>
        <pc:picChg chg="mod">
          <ac:chgData name="Michael Covert" userId="f4341266-7425-4a4f-993f-4e52c082e126" providerId="ADAL" clId="{5F7DD16A-4D83-4EEF-BCF0-F40855486850}" dt="2023-09-26T23:43:44.908" v="2168" actId="14826"/>
          <ac:picMkLst>
            <pc:docMk/>
            <pc:sldMk cId="4025148673" sldId="3942"/>
            <ac:picMk id="33" creationId="{94742D54-21FC-8DC7-CAC7-D9401774E634}"/>
          </ac:picMkLst>
        </pc:picChg>
      </pc:sldChg>
      <pc:sldChg chg="delSp modSp add del mod">
        <pc:chgData name="Michael Covert" userId="f4341266-7425-4a4f-993f-4e52c082e126" providerId="ADAL" clId="{5F7DD16A-4D83-4EEF-BCF0-F40855486850}" dt="2023-09-26T23:44:22.724" v="2170" actId="47"/>
        <pc:sldMkLst>
          <pc:docMk/>
          <pc:sldMk cId="349923728" sldId="3943"/>
        </pc:sldMkLst>
        <pc:spChg chg="mod">
          <ac:chgData name="Michael Covert" userId="f4341266-7425-4a4f-993f-4e52c082e126" providerId="ADAL" clId="{5F7DD16A-4D83-4EEF-BCF0-F40855486850}" dt="2023-09-26T23:14:24.688" v="894"/>
          <ac:spMkLst>
            <pc:docMk/>
            <pc:sldMk cId="349923728" sldId="3943"/>
            <ac:spMk id="16" creationId="{6634E113-5F5A-19FD-0C35-3210D99D8A23}"/>
          </ac:spMkLst>
        </pc:spChg>
        <pc:graphicFrameChg chg="del">
          <ac:chgData name="Michael Covert" userId="f4341266-7425-4a4f-993f-4e52c082e126" providerId="ADAL" clId="{5F7DD16A-4D83-4EEF-BCF0-F40855486850}" dt="2023-09-26T23:10:55.553" v="760" actId="478"/>
          <ac:graphicFrameMkLst>
            <pc:docMk/>
            <pc:sldMk cId="349923728" sldId="3943"/>
            <ac:graphicFrameMk id="7" creationId="{407DDED1-2959-2678-C3FF-071431456B15}"/>
          </ac:graphicFrameMkLst>
        </pc:graphicFrameChg>
      </pc:sldChg>
      <pc:sldChg chg="delSp modSp add mod">
        <pc:chgData name="Michael Covert" userId="f4341266-7425-4a4f-993f-4e52c082e126" providerId="ADAL" clId="{5F7DD16A-4D83-4EEF-BCF0-F40855486850}" dt="2023-09-26T23:50:59.635" v="2684" actId="465"/>
        <pc:sldMkLst>
          <pc:docMk/>
          <pc:sldMk cId="2064808237" sldId="3943"/>
        </pc:sldMkLst>
        <pc:spChg chg="mod">
          <ac:chgData name="Michael Covert" userId="f4341266-7425-4a4f-993f-4e52c082e126" providerId="ADAL" clId="{5F7DD16A-4D83-4EEF-BCF0-F40855486850}" dt="2023-09-26T23:46:28.097" v="2432" actId="14826"/>
          <ac:spMkLst>
            <pc:docMk/>
            <pc:sldMk cId="2064808237" sldId="3943"/>
            <ac:spMk id="2" creationId="{2D7F33D1-CDD4-B8CA-8DC4-835823E0D7D6}"/>
          </ac:spMkLst>
        </pc:spChg>
        <pc:spChg chg="mod">
          <ac:chgData name="Michael Covert" userId="f4341266-7425-4a4f-993f-4e52c082e126" providerId="ADAL" clId="{5F7DD16A-4D83-4EEF-BCF0-F40855486850}" dt="2023-09-26T23:48:20.485" v="2578" actId="14826"/>
          <ac:spMkLst>
            <pc:docMk/>
            <pc:sldMk cId="2064808237" sldId="3943"/>
            <ac:spMk id="11" creationId="{82530C25-AFA0-63F8-DEA3-6C7AED287755}"/>
          </ac:spMkLst>
        </pc:spChg>
        <pc:spChg chg="mod">
          <ac:chgData name="Michael Covert" userId="f4341266-7425-4a4f-993f-4e52c082e126" providerId="ADAL" clId="{5F7DD16A-4D83-4EEF-BCF0-F40855486850}" dt="2023-09-26T23:45:48.578" v="2313" actId="14826"/>
          <ac:spMkLst>
            <pc:docMk/>
            <pc:sldMk cId="2064808237" sldId="3943"/>
            <ac:spMk id="17" creationId="{45A1B9A0-0CD5-039E-A5B4-FA038CF37147}"/>
          </ac:spMkLst>
        </pc:spChg>
        <pc:grpChg chg="mod">
          <ac:chgData name="Michael Covert" userId="f4341266-7425-4a4f-993f-4e52c082e126" providerId="ADAL" clId="{5F7DD16A-4D83-4EEF-BCF0-F40855486850}" dt="2023-09-26T23:50:59.635" v="2684" actId="465"/>
          <ac:grpSpMkLst>
            <pc:docMk/>
            <pc:sldMk cId="2064808237" sldId="3943"/>
            <ac:grpSpMk id="8" creationId="{5EB6DDA3-E9EF-A01A-228B-14DBC7D0500C}"/>
          </ac:grpSpMkLst>
        </pc:grpChg>
        <pc:grpChg chg="mod">
          <ac:chgData name="Michael Covert" userId="f4341266-7425-4a4f-993f-4e52c082e126" providerId="ADAL" clId="{5F7DD16A-4D83-4EEF-BCF0-F40855486850}" dt="2023-09-26T23:45:48.578" v="2313" actId="14826"/>
          <ac:grpSpMkLst>
            <pc:docMk/>
            <pc:sldMk cId="2064808237" sldId="3943"/>
            <ac:grpSpMk id="9" creationId="{A1789A9E-00AA-036D-B6BE-B36100066643}"/>
          </ac:grpSpMkLst>
        </pc:grpChg>
        <pc:grpChg chg="mod">
          <ac:chgData name="Michael Covert" userId="f4341266-7425-4a4f-993f-4e52c082e126" providerId="ADAL" clId="{5F7DD16A-4D83-4EEF-BCF0-F40855486850}" dt="2023-09-26T23:50:52.661" v="2683" actId="1076"/>
          <ac:grpSpMkLst>
            <pc:docMk/>
            <pc:sldMk cId="2064808237" sldId="3943"/>
            <ac:grpSpMk id="10" creationId="{057C72A6-6136-2FE9-E48F-1C175F13B12A}"/>
          </ac:grpSpMkLst>
        </pc:grpChg>
        <pc:grpChg chg="del">
          <ac:chgData name="Michael Covert" userId="f4341266-7425-4a4f-993f-4e52c082e126" providerId="ADAL" clId="{5F7DD16A-4D83-4EEF-BCF0-F40855486850}" dt="2023-09-26T23:50:47.211" v="2682" actId="478"/>
          <ac:grpSpMkLst>
            <pc:docMk/>
            <pc:sldMk cId="2064808237" sldId="3943"/>
            <ac:grpSpMk id="31" creationId="{C6C4E85B-DC6D-1199-ED30-25AC5838AD92}"/>
          </ac:grpSpMkLst>
        </pc:grpChg>
        <pc:picChg chg="mod">
          <ac:chgData name="Michael Covert" userId="f4341266-7425-4a4f-993f-4e52c082e126" providerId="ADAL" clId="{5F7DD16A-4D83-4EEF-BCF0-F40855486850}" dt="2023-09-26T23:46:28.097" v="2432" actId="14826"/>
          <ac:picMkLst>
            <pc:docMk/>
            <pc:sldMk cId="2064808237" sldId="3943"/>
            <ac:picMk id="4" creationId="{51B43D40-5B08-3B00-CFD6-ECCDC3271887}"/>
          </ac:picMkLst>
        </pc:picChg>
        <pc:picChg chg="mod">
          <ac:chgData name="Michael Covert" userId="f4341266-7425-4a4f-993f-4e52c082e126" providerId="ADAL" clId="{5F7DD16A-4D83-4EEF-BCF0-F40855486850}" dt="2023-09-26T23:48:20.485" v="2578" actId="14826"/>
          <ac:picMkLst>
            <pc:docMk/>
            <pc:sldMk cId="2064808237" sldId="3943"/>
            <ac:picMk id="12" creationId="{486FC562-BB77-188A-5116-FDA6460D8BF8}"/>
          </ac:picMkLst>
        </pc:picChg>
        <pc:picChg chg="mod">
          <ac:chgData name="Michael Covert" userId="f4341266-7425-4a4f-993f-4e52c082e126" providerId="ADAL" clId="{5F7DD16A-4D83-4EEF-BCF0-F40855486850}" dt="2023-09-26T23:45:48.578" v="2313" actId="14826"/>
          <ac:picMkLst>
            <pc:docMk/>
            <pc:sldMk cId="2064808237" sldId="3943"/>
            <ac:picMk id="20" creationId="{7A42C206-A687-B389-637A-B34DDB0A96DB}"/>
          </ac:picMkLst>
        </pc:picChg>
      </pc:sldChg>
      <pc:sldChg chg="add del">
        <pc:chgData name="Michael Covert" userId="f4341266-7425-4a4f-993f-4e52c082e126" providerId="ADAL" clId="{5F7DD16A-4D83-4EEF-BCF0-F40855486850}" dt="2023-09-26T23:28:41.005" v="1382"/>
        <pc:sldMkLst>
          <pc:docMk/>
          <pc:sldMk cId="1785523884" sldId="3944"/>
        </pc:sldMkLst>
      </pc:sldChg>
    </pc:docChg>
  </pc:docChgLst>
  <pc:docChgLst>
    <pc:chgData name="Laura Pappas" userId="62b7941c-f7fc-4b0d-882b-7a4b32860943" providerId="ADAL" clId="{A3A8F085-9208-4DA4-B0E8-58737649699E}"/>
    <pc:docChg chg="undo custSel delSld modSld">
      <pc:chgData name="Laura Pappas" userId="62b7941c-f7fc-4b0d-882b-7a4b32860943" providerId="ADAL" clId="{A3A8F085-9208-4DA4-B0E8-58737649699E}" dt="2024-02-22T17:14:49.010" v="181" actId="20577"/>
      <pc:docMkLst>
        <pc:docMk/>
      </pc:docMkLst>
      <pc:sldChg chg="modSp mod">
        <pc:chgData name="Laura Pappas" userId="62b7941c-f7fc-4b0d-882b-7a4b32860943" providerId="ADAL" clId="{A3A8F085-9208-4DA4-B0E8-58737649699E}" dt="2024-02-22T17:14:49.010" v="181" actId="20577"/>
        <pc:sldMkLst>
          <pc:docMk/>
          <pc:sldMk cId="931077571" sldId="271"/>
        </pc:sldMkLst>
        <pc:spChg chg="mod">
          <ac:chgData name="Laura Pappas" userId="62b7941c-f7fc-4b0d-882b-7a4b32860943" providerId="ADAL" clId="{A3A8F085-9208-4DA4-B0E8-58737649699E}" dt="2024-02-22T17:14:49.010" v="181" actId="20577"/>
          <ac:spMkLst>
            <pc:docMk/>
            <pc:sldMk cId="931077571" sldId="271"/>
            <ac:spMk id="5" creationId="{68AF5EEC-B7F8-43FA-99DC-1D2B9DEEA215}"/>
          </ac:spMkLst>
        </pc:spChg>
      </pc:sldChg>
      <pc:sldChg chg="addSp modSp mod modNotesTx">
        <pc:chgData name="Laura Pappas" userId="62b7941c-f7fc-4b0d-882b-7a4b32860943" providerId="ADAL" clId="{A3A8F085-9208-4DA4-B0E8-58737649699E}" dt="2024-02-22T17:10:27.799" v="27" actId="20577"/>
        <pc:sldMkLst>
          <pc:docMk/>
          <pc:sldMk cId="1293892549" sldId="274"/>
        </pc:sldMkLst>
        <pc:spChg chg="add mod">
          <ac:chgData name="Laura Pappas" userId="62b7941c-f7fc-4b0d-882b-7a4b32860943" providerId="ADAL" clId="{A3A8F085-9208-4DA4-B0E8-58737649699E}" dt="2024-02-22T17:10:09.600" v="4" actId="1582"/>
          <ac:spMkLst>
            <pc:docMk/>
            <pc:sldMk cId="1293892549" sldId="274"/>
            <ac:spMk id="4" creationId="{53543CB2-1082-C7F2-10FD-8A375E5332AF}"/>
          </ac:spMkLst>
        </pc:spChg>
        <pc:picChg chg="mod">
          <ac:chgData name="Laura Pappas" userId="62b7941c-f7fc-4b0d-882b-7a4b32860943" providerId="ADAL" clId="{A3A8F085-9208-4DA4-B0E8-58737649699E}" dt="2024-02-22T17:09:45.848" v="0" actId="207"/>
          <ac:picMkLst>
            <pc:docMk/>
            <pc:sldMk cId="1293892549" sldId="274"/>
            <ac:picMk id="18" creationId="{93C4F8DD-E9E9-A0DD-F141-D408757C68B9}"/>
          </ac:picMkLst>
        </pc:picChg>
      </pc:sldChg>
      <pc:sldChg chg="delSp modSp mod modNotesTx">
        <pc:chgData name="Laura Pappas" userId="62b7941c-f7fc-4b0d-882b-7a4b32860943" providerId="ADAL" clId="{A3A8F085-9208-4DA4-B0E8-58737649699E}" dt="2024-02-22T17:13:16.390" v="157" actId="20577"/>
        <pc:sldMkLst>
          <pc:docMk/>
          <pc:sldMk cId="2254447913" sldId="3684"/>
        </pc:sldMkLst>
        <pc:spChg chg="mod">
          <ac:chgData name="Laura Pappas" userId="62b7941c-f7fc-4b0d-882b-7a4b32860943" providerId="ADAL" clId="{A3A8F085-9208-4DA4-B0E8-58737649699E}" dt="2024-02-22T17:13:16.390" v="157" actId="20577"/>
          <ac:spMkLst>
            <pc:docMk/>
            <pc:sldMk cId="2254447913" sldId="3684"/>
            <ac:spMk id="16" creationId="{6634E113-5F5A-19FD-0C35-3210D99D8A23}"/>
          </ac:spMkLst>
        </pc:spChg>
        <pc:grpChg chg="del">
          <ac:chgData name="Laura Pappas" userId="62b7941c-f7fc-4b0d-882b-7a4b32860943" providerId="ADAL" clId="{A3A8F085-9208-4DA4-B0E8-58737649699E}" dt="2024-02-22T17:10:55.416" v="32" actId="478"/>
          <ac:grpSpMkLst>
            <pc:docMk/>
            <pc:sldMk cId="2254447913" sldId="3684"/>
            <ac:grpSpMk id="20" creationId="{C12F6C79-A1EE-BAC2-9937-3E88B11F1D86}"/>
          </ac:grpSpMkLst>
        </pc:grpChg>
        <pc:graphicFrameChg chg="mod">
          <ac:chgData name="Laura Pappas" userId="62b7941c-f7fc-4b0d-882b-7a4b32860943" providerId="ADAL" clId="{A3A8F085-9208-4DA4-B0E8-58737649699E}" dt="2024-02-22T17:10:52.466" v="31" actId="207"/>
          <ac:graphicFrameMkLst>
            <pc:docMk/>
            <pc:sldMk cId="2254447913" sldId="3684"/>
            <ac:graphicFrameMk id="17" creationId="{9CE62D02-A33A-B14B-577C-05E7BBBD94B8}"/>
          </ac:graphicFrameMkLst>
        </pc:graphicFrameChg>
      </pc:sldChg>
      <pc:sldChg chg="delSp modSp mod modNotesTx">
        <pc:chgData name="Laura Pappas" userId="62b7941c-f7fc-4b0d-882b-7a4b32860943" providerId="ADAL" clId="{A3A8F085-9208-4DA4-B0E8-58737649699E}" dt="2024-02-22T17:12:56.015" v="143"/>
        <pc:sldMkLst>
          <pc:docMk/>
          <pc:sldMk cId="2816634550" sldId="3863"/>
        </pc:sldMkLst>
        <pc:spChg chg="del mod">
          <ac:chgData name="Laura Pappas" userId="62b7941c-f7fc-4b0d-882b-7a4b32860943" providerId="ADAL" clId="{A3A8F085-9208-4DA4-B0E8-58737649699E}" dt="2024-02-22T17:12:56.015" v="143"/>
          <ac:spMkLst>
            <pc:docMk/>
            <pc:sldMk cId="2816634550" sldId="3863"/>
            <ac:spMk id="6" creationId="{16D1BEA3-843F-5BCA-42EB-A0D4030EC18A}"/>
          </ac:spMkLst>
        </pc:spChg>
        <pc:picChg chg="del">
          <ac:chgData name="Laura Pappas" userId="62b7941c-f7fc-4b0d-882b-7a4b32860943" providerId="ADAL" clId="{A3A8F085-9208-4DA4-B0E8-58737649699E}" dt="2024-02-22T17:12:52.334" v="140" actId="478"/>
          <ac:picMkLst>
            <pc:docMk/>
            <pc:sldMk cId="2816634550" sldId="3863"/>
            <ac:picMk id="9" creationId="{E92C53D2-03C9-E516-7AB2-DA14705218D4}"/>
          </ac:picMkLst>
        </pc:picChg>
      </pc:sldChg>
      <pc:sldChg chg="modSp mod">
        <pc:chgData name="Laura Pappas" userId="62b7941c-f7fc-4b0d-882b-7a4b32860943" providerId="ADAL" clId="{A3A8F085-9208-4DA4-B0E8-58737649699E}" dt="2024-02-22T17:14:32.359" v="180" actId="2164"/>
        <pc:sldMkLst>
          <pc:docMk/>
          <pc:sldMk cId="662843743" sldId="3876"/>
        </pc:sldMkLst>
        <pc:graphicFrameChg chg="modGraphic">
          <ac:chgData name="Laura Pappas" userId="62b7941c-f7fc-4b0d-882b-7a4b32860943" providerId="ADAL" clId="{A3A8F085-9208-4DA4-B0E8-58737649699E}" dt="2024-02-22T17:14:32.359" v="180" actId="2164"/>
          <ac:graphicFrameMkLst>
            <pc:docMk/>
            <pc:sldMk cId="662843743" sldId="3876"/>
            <ac:graphicFrameMk id="6" creationId="{19198952-4418-5469-1995-306967A0E44E}"/>
          </ac:graphicFrameMkLst>
        </pc:graphicFrameChg>
      </pc:sldChg>
      <pc:sldChg chg="delSp modSp mod modNotesTx">
        <pc:chgData name="Laura Pappas" userId="62b7941c-f7fc-4b0d-882b-7a4b32860943" providerId="ADAL" clId="{A3A8F085-9208-4DA4-B0E8-58737649699E}" dt="2024-02-22T17:13:49.194" v="174" actId="20577"/>
        <pc:sldMkLst>
          <pc:docMk/>
          <pc:sldMk cId="2617513472" sldId="3934"/>
        </pc:sldMkLst>
        <pc:spChg chg="del mod">
          <ac:chgData name="Laura Pappas" userId="62b7941c-f7fc-4b0d-882b-7a4b32860943" providerId="ADAL" clId="{A3A8F085-9208-4DA4-B0E8-58737649699E}" dt="2024-02-22T17:12:43.170" v="138" actId="478"/>
          <ac:spMkLst>
            <pc:docMk/>
            <pc:sldMk cId="2617513472" sldId="3934"/>
            <ac:spMk id="12" creationId="{06AFD172-A7CD-0E56-83C8-62D465888D9B}"/>
          </ac:spMkLst>
        </pc:spChg>
        <pc:spChg chg="del">
          <ac:chgData name="Laura Pappas" userId="62b7941c-f7fc-4b0d-882b-7a4b32860943" providerId="ADAL" clId="{A3A8F085-9208-4DA4-B0E8-58737649699E}" dt="2024-02-22T17:12:36.556" v="133" actId="478"/>
          <ac:spMkLst>
            <pc:docMk/>
            <pc:sldMk cId="2617513472" sldId="3934"/>
            <ac:spMk id="13" creationId="{179031D3-B9D9-42AE-DABE-1001BCAD783F}"/>
          </ac:spMkLst>
        </pc:spChg>
        <pc:spChg chg="del">
          <ac:chgData name="Laura Pappas" userId="62b7941c-f7fc-4b0d-882b-7a4b32860943" providerId="ADAL" clId="{A3A8F085-9208-4DA4-B0E8-58737649699E}" dt="2024-02-22T17:12:38.854" v="134" actId="478"/>
          <ac:spMkLst>
            <pc:docMk/>
            <pc:sldMk cId="2617513472" sldId="3934"/>
            <ac:spMk id="14" creationId="{616F61BB-0027-8478-9517-11DF17B3E469}"/>
          </ac:spMkLst>
        </pc:spChg>
        <pc:grpChg chg="del">
          <ac:chgData name="Laura Pappas" userId="62b7941c-f7fc-4b0d-882b-7a4b32860943" providerId="ADAL" clId="{A3A8F085-9208-4DA4-B0E8-58737649699E}" dt="2024-02-22T17:12:40.378" v="135" actId="478"/>
          <ac:grpSpMkLst>
            <pc:docMk/>
            <pc:sldMk cId="2617513472" sldId="3934"/>
            <ac:grpSpMk id="10" creationId="{530736EC-175D-3EA9-D8C0-232DF3706DF3}"/>
          </ac:grpSpMkLst>
        </pc:grpChg>
        <pc:picChg chg="del">
          <ac:chgData name="Laura Pappas" userId="62b7941c-f7fc-4b0d-882b-7a4b32860943" providerId="ADAL" clId="{A3A8F085-9208-4DA4-B0E8-58737649699E}" dt="2024-02-22T17:12:36.556" v="133" actId="478"/>
          <ac:picMkLst>
            <pc:docMk/>
            <pc:sldMk cId="2617513472" sldId="3934"/>
            <ac:picMk id="16" creationId="{603EA118-EB04-2972-7914-85264CE6D89D}"/>
          </ac:picMkLst>
        </pc:picChg>
        <pc:picChg chg="del">
          <ac:chgData name="Laura Pappas" userId="62b7941c-f7fc-4b0d-882b-7a4b32860943" providerId="ADAL" clId="{A3A8F085-9208-4DA4-B0E8-58737649699E}" dt="2024-02-22T17:12:38.854" v="134" actId="478"/>
          <ac:picMkLst>
            <pc:docMk/>
            <pc:sldMk cId="2617513472" sldId="3934"/>
            <ac:picMk id="18" creationId="{B3089942-703B-0BB0-2DA7-ADDE9958884B}"/>
          </ac:picMkLst>
        </pc:picChg>
        <pc:picChg chg="del">
          <ac:chgData name="Laura Pappas" userId="62b7941c-f7fc-4b0d-882b-7a4b32860943" providerId="ADAL" clId="{A3A8F085-9208-4DA4-B0E8-58737649699E}" dt="2024-02-22T17:12:42.280" v="137" actId="478"/>
          <ac:picMkLst>
            <pc:docMk/>
            <pc:sldMk cId="2617513472" sldId="3934"/>
            <ac:picMk id="20" creationId="{D74C9E97-C649-198B-E057-7071FDAADEBA}"/>
          </ac:picMkLst>
        </pc:picChg>
      </pc:sldChg>
      <pc:sldChg chg="delSp modSp mod modNotesTx">
        <pc:chgData name="Laura Pappas" userId="62b7941c-f7fc-4b0d-882b-7a4b32860943" providerId="ADAL" clId="{A3A8F085-9208-4DA4-B0E8-58737649699E}" dt="2024-02-22T17:13:39.176" v="165" actId="20577"/>
        <pc:sldMkLst>
          <pc:docMk/>
          <pc:sldMk cId="766631822" sldId="3935"/>
        </pc:sldMkLst>
        <pc:spChg chg="del">
          <ac:chgData name="Laura Pappas" userId="62b7941c-f7fc-4b0d-882b-7a4b32860943" providerId="ADAL" clId="{A3A8F085-9208-4DA4-B0E8-58737649699E}" dt="2024-02-22T17:12:58.519" v="144" actId="478"/>
          <ac:spMkLst>
            <pc:docMk/>
            <pc:sldMk cId="766631822" sldId="3935"/>
            <ac:spMk id="10" creationId="{C10A987E-211A-0793-F734-C9409B9CE8CB}"/>
          </ac:spMkLst>
        </pc:spChg>
        <pc:spChg chg="del">
          <ac:chgData name="Laura Pappas" userId="62b7941c-f7fc-4b0d-882b-7a4b32860943" providerId="ADAL" clId="{A3A8F085-9208-4DA4-B0E8-58737649699E}" dt="2024-02-22T17:13:04.874" v="148" actId="478"/>
          <ac:spMkLst>
            <pc:docMk/>
            <pc:sldMk cId="766631822" sldId="3935"/>
            <ac:spMk id="12" creationId="{03B52C7E-F305-65E5-56DA-A7BD69A70092}"/>
          </ac:spMkLst>
        </pc:spChg>
        <pc:spChg chg="mod">
          <ac:chgData name="Laura Pappas" userId="62b7941c-f7fc-4b0d-882b-7a4b32860943" providerId="ADAL" clId="{A3A8F085-9208-4DA4-B0E8-58737649699E}" dt="2024-02-22T17:13:39.176" v="165" actId="20577"/>
          <ac:spMkLst>
            <pc:docMk/>
            <pc:sldMk cId="766631822" sldId="3935"/>
            <ac:spMk id="16" creationId="{6634E113-5F5A-19FD-0C35-3210D99D8A23}"/>
          </ac:spMkLst>
        </pc:spChg>
        <pc:graphicFrameChg chg="del">
          <ac:chgData name="Laura Pappas" userId="62b7941c-f7fc-4b0d-882b-7a4b32860943" providerId="ADAL" clId="{A3A8F085-9208-4DA4-B0E8-58737649699E}" dt="2024-02-22T17:13:03.529" v="147" actId="478"/>
          <ac:graphicFrameMkLst>
            <pc:docMk/>
            <pc:sldMk cId="766631822" sldId="3935"/>
            <ac:graphicFrameMk id="8" creationId="{A8320C9F-70DA-7C2F-FD84-21D3FE3660A7}"/>
          </ac:graphicFrameMkLst>
        </pc:graphicFrameChg>
        <pc:picChg chg="del">
          <ac:chgData name="Laura Pappas" userId="62b7941c-f7fc-4b0d-882b-7a4b32860943" providerId="ADAL" clId="{A3A8F085-9208-4DA4-B0E8-58737649699E}" dt="2024-02-22T17:12:59.910" v="146" actId="478"/>
          <ac:picMkLst>
            <pc:docMk/>
            <pc:sldMk cId="766631822" sldId="3935"/>
            <ac:picMk id="17" creationId="{39866C95-AB64-6C23-EF12-E0297C75D1E5}"/>
          </ac:picMkLst>
        </pc:picChg>
        <pc:picChg chg="del">
          <ac:chgData name="Laura Pappas" userId="62b7941c-f7fc-4b0d-882b-7a4b32860943" providerId="ADAL" clId="{A3A8F085-9208-4DA4-B0E8-58737649699E}" dt="2024-02-22T17:12:59.405" v="145" actId="478"/>
          <ac:picMkLst>
            <pc:docMk/>
            <pc:sldMk cId="766631822" sldId="3935"/>
            <ac:picMk id="21" creationId="{8E3B37A4-E90B-9ABB-B85F-55566B70D52C}"/>
          </ac:picMkLst>
        </pc:picChg>
      </pc:sldChg>
      <pc:sldChg chg="delSp modSp mod modNotesTx">
        <pc:chgData name="Laura Pappas" userId="62b7941c-f7fc-4b0d-882b-7a4b32860943" providerId="ADAL" clId="{A3A8F085-9208-4DA4-B0E8-58737649699E}" dt="2024-02-22T17:13:43.696" v="173" actId="20577"/>
        <pc:sldMkLst>
          <pc:docMk/>
          <pc:sldMk cId="2850525341" sldId="3936"/>
        </pc:sldMkLst>
        <pc:spChg chg="mod">
          <ac:chgData name="Laura Pappas" userId="62b7941c-f7fc-4b0d-882b-7a4b32860943" providerId="ADAL" clId="{A3A8F085-9208-4DA4-B0E8-58737649699E}" dt="2024-02-22T17:13:43.696" v="173" actId="20577"/>
          <ac:spMkLst>
            <pc:docMk/>
            <pc:sldMk cId="2850525341" sldId="3936"/>
            <ac:spMk id="16" creationId="{6634E113-5F5A-19FD-0C35-3210D99D8A23}"/>
          </ac:spMkLst>
        </pc:spChg>
        <pc:spChg chg="del mod">
          <ac:chgData name="Laura Pappas" userId="62b7941c-f7fc-4b0d-882b-7a4b32860943" providerId="ADAL" clId="{A3A8F085-9208-4DA4-B0E8-58737649699E}" dt="2024-02-22T17:12:25.377" v="127" actId="478"/>
          <ac:spMkLst>
            <pc:docMk/>
            <pc:sldMk cId="2850525341" sldId="3936"/>
            <ac:spMk id="23" creationId="{5C92D1D4-B2CB-D420-F1BD-314F1952B378}"/>
          </ac:spMkLst>
        </pc:spChg>
        <pc:spChg chg="del">
          <ac:chgData name="Laura Pappas" userId="62b7941c-f7fc-4b0d-882b-7a4b32860943" providerId="ADAL" clId="{A3A8F085-9208-4DA4-B0E8-58737649699E}" dt="2024-02-22T17:12:23.226" v="125" actId="478"/>
          <ac:spMkLst>
            <pc:docMk/>
            <pc:sldMk cId="2850525341" sldId="3936"/>
            <ac:spMk id="24" creationId="{D64D6E4B-4E39-FB1C-C924-B8AB37D8DAEB}"/>
          </ac:spMkLst>
        </pc:spChg>
        <pc:spChg chg="del">
          <ac:chgData name="Laura Pappas" userId="62b7941c-f7fc-4b0d-882b-7a4b32860943" providerId="ADAL" clId="{A3A8F085-9208-4DA4-B0E8-58737649699E}" dt="2024-02-22T17:12:23.226" v="125" actId="478"/>
          <ac:spMkLst>
            <pc:docMk/>
            <pc:sldMk cId="2850525341" sldId="3936"/>
            <ac:spMk id="25" creationId="{B407842C-AF38-5580-EA8A-E8719F44B7A4}"/>
          </ac:spMkLst>
        </pc:spChg>
        <pc:spChg chg="del">
          <ac:chgData name="Laura Pappas" userId="62b7941c-f7fc-4b0d-882b-7a4b32860943" providerId="ADAL" clId="{A3A8F085-9208-4DA4-B0E8-58737649699E}" dt="2024-02-22T17:12:23.226" v="125" actId="478"/>
          <ac:spMkLst>
            <pc:docMk/>
            <pc:sldMk cId="2850525341" sldId="3936"/>
            <ac:spMk id="26" creationId="{D6CFE17B-7E9B-7ABF-E95F-8A97CB645C5B}"/>
          </ac:spMkLst>
        </pc:spChg>
        <pc:graphicFrameChg chg="del">
          <ac:chgData name="Laura Pappas" userId="62b7941c-f7fc-4b0d-882b-7a4b32860943" providerId="ADAL" clId="{A3A8F085-9208-4DA4-B0E8-58737649699E}" dt="2024-02-22T17:12:21.432" v="124" actId="478"/>
          <ac:graphicFrameMkLst>
            <pc:docMk/>
            <pc:sldMk cId="2850525341" sldId="3936"/>
            <ac:graphicFrameMk id="19" creationId="{A5C0EC32-6CEC-E6D3-DC6D-0F71DE2E9649}"/>
          </ac:graphicFrameMkLst>
        </pc:graphicFrameChg>
        <pc:picChg chg="del">
          <ac:chgData name="Laura Pappas" userId="62b7941c-f7fc-4b0d-882b-7a4b32860943" providerId="ADAL" clId="{A3A8F085-9208-4DA4-B0E8-58737649699E}" dt="2024-02-22T17:12:27.120" v="129" actId="478"/>
          <ac:picMkLst>
            <pc:docMk/>
            <pc:sldMk cId="2850525341" sldId="3936"/>
            <ac:picMk id="28" creationId="{89C1826B-68B2-C0A7-DCA5-5376C25F154B}"/>
          </ac:picMkLst>
        </pc:picChg>
        <pc:picChg chg="del">
          <ac:chgData name="Laura Pappas" userId="62b7941c-f7fc-4b0d-882b-7a4b32860943" providerId="ADAL" clId="{A3A8F085-9208-4DA4-B0E8-58737649699E}" dt="2024-02-22T17:12:23.226" v="125" actId="478"/>
          <ac:picMkLst>
            <pc:docMk/>
            <pc:sldMk cId="2850525341" sldId="3936"/>
            <ac:picMk id="30" creationId="{CA42B52D-EA05-C6CF-C9D6-5AFF6EE80490}"/>
          </ac:picMkLst>
        </pc:picChg>
        <pc:picChg chg="del">
          <ac:chgData name="Laura Pappas" userId="62b7941c-f7fc-4b0d-882b-7a4b32860943" providerId="ADAL" clId="{A3A8F085-9208-4DA4-B0E8-58737649699E}" dt="2024-02-22T17:12:23.226" v="125" actId="478"/>
          <ac:picMkLst>
            <pc:docMk/>
            <pc:sldMk cId="2850525341" sldId="3936"/>
            <ac:picMk id="32" creationId="{57235A96-8A19-8924-A14B-3794B7597FF7}"/>
          </ac:picMkLst>
        </pc:picChg>
        <pc:picChg chg="del">
          <ac:chgData name="Laura Pappas" userId="62b7941c-f7fc-4b0d-882b-7a4b32860943" providerId="ADAL" clId="{A3A8F085-9208-4DA4-B0E8-58737649699E}" dt="2024-02-22T17:12:26.221" v="128" actId="478"/>
          <ac:picMkLst>
            <pc:docMk/>
            <pc:sldMk cId="2850525341" sldId="3936"/>
            <ac:picMk id="34" creationId="{9DCF89F1-3790-2D97-AADA-69B83442C924}"/>
          </ac:picMkLst>
        </pc:picChg>
      </pc:sldChg>
      <pc:sldChg chg="del">
        <pc:chgData name="Laura Pappas" userId="62b7941c-f7fc-4b0d-882b-7a4b32860943" providerId="ADAL" clId="{A3A8F085-9208-4DA4-B0E8-58737649699E}" dt="2024-02-22T17:12:32.107" v="131" actId="47"/>
        <pc:sldMkLst>
          <pc:docMk/>
          <pc:sldMk cId="2313220391" sldId="3937"/>
        </pc:sldMkLst>
      </pc:sldChg>
      <pc:sldChg chg="del">
        <pc:chgData name="Laura Pappas" userId="62b7941c-f7fc-4b0d-882b-7a4b32860943" providerId="ADAL" clId="{A3A8F085-9208-4DA4-B0E8-58737649699E}" dt="2024-02-22T17:12:32.969" v="132" actId="47"/>
        <pc:sldMkLst>
          <pc:docMk/>
          <pc:sldMk cId="2285314883" sldId="3938"/>
        </pc:sldMkLst>
      </pc:sldChg>
    </pc:docChg>
  </pc:docChgLst>
  <pc:docChgLst>
    <pc:chgData name="Jon Shear" userId="S::jshear@readyzonehq.com::cb360fc5-5cf0-4cd5-ae7e-23e3c5341c89" providerId="AD" clId="Web-{6D15564B-A4C7-E123-C8F4-2F25E764F5F3}"/>
    <pc:docChg chg="modSld">
      <pc:chgData name="Jon Shear" userId="S::jshear@readyzonehq.com::cb360fc5-5cf0-4cd5-ae7e-23e3c5341c89" providerId="AD" clId="Web-{6D15564B-A4C7-E123-C8F4-2F25E764F5F3}" dt="2024-06-14T09:22:22.787" v="14" actId="20577"/>
      <pc:docMkLst>
        <pc:docMk/>
      </pc:docMkLst>
      <pc:sldChg chg="modSp">
        <pc:chgData name="Jon Shear" userId="S::jshear@readyzonehq.com::cb360fc5-5cf0-4cd5-ae7e-23e3c5341c89" providerId="AD" clId="Web-{6D15564B-A4C7-E123-C8F4-2F25E764F5F3}" dt="2024-06-14T09:22:22.787" v="14" actId="20577"/>
        <pc:sldMkLst>
          <pc:docMk/>
          <pc:sldMk cId="4162620542" sldId="280"/>
        </pc:sldMkLst>
        <pc:spChg chg="mod">
          <ac:chgData name="Jon Shear" userId="S::jshear@readyzonehq.com::cb360fc5-5cf0-4cd5-ae7e-23e3c5341c89" providerId="AD" clId="Web-{6D15564B-A4C7-E123-C8F4-2F25E764F5F3}" dt="2024-06-14T09:22:22.787" v="14" actId="20577"/>
          <ac:spMkLst>
            <pc:docMk/>
            <pc:sldMk cId="4162620542" sldId="280"/>
            <ac:spMk id="2" creationId="{0101C2DD-1802-F5C6-3739-DB5FF9BDADE8}"/>
          </ac:spMkLst>
        </pc:spChg>
        <pc:spChg chg="mod">
          <ac:chgData name="Jon Shear" userId="S::jshear@readyzonehq.com::cb360fc5-5cf0-4cd5-ae7e-23e3c5341c89" providerId="AD" clId="Web-{6D15564B-A4C7-E123-C8F4-2F25E764F5F3}" dt="2024-06-14T09:22:09.239" v="0" actId="20577"/>
          <ac:spMkLst>
            <pc:docMk/>
            <pc:sldMk cId="4162620542" sldId="280"/>
            <ac:spMk id="3" creationId="{EF600B74-B999-D445-7258-0266E83FCCE9}"/>
          </ac:spMkLst>
        </pc:spChg>
      </pc:sldChg>
    </pc:docChg>
  </pc:docChgLst>
  <pc:docChgLst>
    <pc:chgData name="Jon Shear" userId="cb360fc5-5cf0-4cd5-ae7e-23e3c5341c89" providerId="ADAL" clId="{F6249B60-E8EB-4613-AD20-082306FD9B45}"/>
    <pc:docChg chg="modSld modMainMaster">
      <pc:chgData name="Jon Shear" userId="cb360fc5-5cf0-4cd5-ae7e-23e3c5341c89" providerId="ADAL" clId="{F6249B60-E8EB-4613-AD20-082306FD9B45}" dt="2023-08-09T21:09:37.520" v="2" actId="14100"/>
      <pc:docMkLst>
        <pc:docMk/>
      </pc:docMkLst>
      <pc:sldChg chg="modSp mod">
        <pc:chgData name="Jon Shear" userId="cb360fc5-5cf0-4cd5-ae7e-23e3c5341c89" providerId="ADAL" clId="{F6249B60-E8EB-4613-AD20-082306FD9B45}" dt="2023-08-09T21:08:18.535" v="0" actId="12"/>
        <pc:sldMkLst>
          <pc:docMk/>
          <pc:sldMk cId="3697836920" sldId="258"/>
        </pc:sldMkLst>
        <pc:spChg chg="mod">
          <ac:chgData name="Jon Shear" userId="cb360fc5-5cf0-4cd5-ae7e-23e3c5341c89" providerId="ADAL" clId="{F6249B60-E8EB-4613-AD20-082306FD9B45}" dt="2023-08-09T21:08:18.535" v="0" actId="12"/>
          <ac:spMkLst>
            <pc:docMk/>
            <pc:sldMk cId="3697836920" sldId="258"/>
            <ac:spMk id="2" creationId="{C6EFCE95-B0AB-BADE-8BA1-E78419C7CE7D}"/>
          </ac:spMkLst>
        </pc:spChg>
      </pc:sldChg>
      <pc:sldMasterChg chg="modSldLayout">
        <pc:chgData name="Jon Shear" userId="cb360fc5-5cf0-4cd5-ae7e-23e3c5341c89" providerId="ADAL" clId="{F6249B60-E8EB-4613-AD20-082306FD9B45}" dt="2023-08-09T21:09:37.520" v="2" actId="14100"/>
        <pc:sldMasterMkLst>
          <pc:docMk/>
          <pc:sldMasterMk cId="3185266488" sldId="2147483675"/>
        </pc:sldMasterMkLst>
        <pc:sldLayoutChg chg="modSp mod">
          <pc:chgData name="Jon Shear" userId="cb360fc5-5cf0-4cd5-ae7e-23e3c5341c89" providerId="ADAL" clId="{F6249B60-E8EB-4613-AD20-082306FD9B45}" dt="2023-08-09T21:09:37.520" v="2" actId="14100"/>
          <pc:sldLayoutMkLst>
            <pc:docMk/>
            <pc:sldMasterMk cId="3185266488" sldId="2147483675"/>
            <pc:sldLayoutMk cId="1947565517" sldId="2147483676"/>
          </pc:sldLayoutMkLst>
          <pc:spChg chg="mod">
            <ac:chgData name="Jon Shear" userId="cb360fc5-5cf0-4cd5-ae7e-23e3c5341c89" providerId="ADAL" clId="{F6249B60-E8EB-4613-AD20-082306FD9B45}" dt="2023-08-09T21:09:37.520" v="2" actId="14100"/>
            <ac:spMkLst>
              <pc:docMk/>
              <pc:sldMasterMk cId="3185266488" sldId="2147483675"/>
              <pc:sldLayoutMk cId="1947565517" sldId="2147483676"/>
              <ac:spMk id="7" creationId="{00000000-0000-0000-0000-000000000000}"/>
            </ac:spMkLst>
          </pc:spChg>
        </pc:sldLayoutChg>
      </pc:sldMasterChg>
    </pc:docChg>
  </pc:docChgLst>
  <pc:docChgLst>
    <pc:chgData name="Laura Becker" userId="d7fb5f84-49a0-4cb1-97d1-fd08de1abb91" providerId="ADAL" clId="{45A0B11B-4098-4A9A-AB58-B2DC88A25D02}"/>
    <pc:docChg chg="addSld delSld modSld">
      <pc:chgData name="Laura Becker" userId="d7fb5f84-49a0-4cb1-97d1-fd08de1abb91" providerId="ADAL" clId="{45A0B11B-4098-4A9A-AB58-B2DC88A25D02}" dt="2024-03-07T19:51:49.502" v="29" actId="1076"/>
      <pc:docMkLst>
        <pc:docMk/>
      </pc:docMkLst>
      <pc:sldChg chg="del">
        <pc:chgData name="Laura Becker" userId="d7fb5f84-49a0-4cb1-97d1-fd08de1abb91" providerId="ADAL" clId="{45A0B11B-4098-4A9A-AB58-B2DC88A25D02}" dt="2024-03-07T19:25:05.828" v="7" actId="47"/>
        <pc:sldMkLst>
          <pc:docMk/>
          <pc:sldMk cId="1751896469" sldId="275"/>
        </pc:sldMkLst>
      </pc:sldChg>
      <pc:sldChg chg="del">
        <pc:chgData name="Laura Becker" userId="d7fb5f84-49a0-4cb1-97d1-fd08de1abb91" providerId="ADAL" clId="{45A0B11B-4098-4A9A-AB58-B2DC88A25D02}" dt="2024-03-07T19:24:22.686" v="2" actId="47"/>
        <pc:sldMkLst>
          <pc:docMk/>
          <pc:sldMk cId="1770647838" sldId="3930"/>
        </pc:sldMkLst>
      </pc:sldChg>
      <pc:sldChg chg="del">
        <pc:chgData name="Laura Becker" userId="d7fb5f84-49a0-4cb1-97d1-fd08de1abb91" providerId="ADAL" clId="{45A0B11B-4098-4A9A-AB58-B2DC88A25D02}" dt="2024-03-07T19:27:39.258" v="22" actId="47"/>
        <pc:sldMkLst>
          <pc:docMk/>
          <pc:sldMk cId="4285272208" sldId="3939"/>
        </pc:sldMkLst>
      </pc:sldChg>
      <pc:sldChg chg="del">
        <pc:chgData name="Laura Becker" userId="d7fb5f84-49a0-4cb1-97d1-fd08de1abb91" providerId="ADAL" clId="{45A0B11B-4098-4A9A-AB58-B2DC88A25D02}" dt="2024-03-07T19:27:14.572" v="16" actId="47"/>
        <pc:sldMkLst>
          <pc:docMk/>
          <pc:sldMk cId="2630620138" sldId="3941"/>
        </pc:sldMkLst>
      </pc:sldChg>
      <pc:sldChg chg="del">
        <pc:chgData name="Laura Becker" userId="d7fb5f84-49a0-4cb1-97d1-fd08de1abb91" providerId="ADAL" clId="{45A0B11B-4098-4A9A-AB58-B2DC88A25D02}" dt="2024-03-07T19:27:16.666" v="17" actId="47"/>
        <pc:sldMkLst>
          <pc:docMk/>
          <pc:sldMk cId="4025148673" sldId="3942"/>
        </pc:sldMkLst>
      </pc:sldChg>
      <pc:sldChg chg="del">
        <pc:chgData name="Laura Becker" userId="d7fb5f84-49a0-4cb1-97d1-fd08de1abb91" providerId="ADAL" clId="{45A0B11B-4098-4A9A-AB58-B2DC88A25D02}" dt="2024-03-07T19:27:17.174" v="18" actId="47"/>
        <pc:sldMkLst>
          <pc:docMk/>
          <pc:sldMk cId="2064808237" sldId="3943"/>
        </pc:sldMkLst>
      </pc:sldChg>
      <pc:sldChg chg="del">
        <pc:chgData name="Laura Becker" userId="d7fb5f84-49a0-4cb1-97d1-fd08de1abb91" providerId="ADAL" clId="{45A0B11B-4098-4A9A-AB58-B2DC88A25D02}" dt="2024-03-07T19:27:38.303" v="21" actId="47"/>
        <pc:sldMkLst>
          <pc:docMk/>
          <pc:sldMk cId="3918200746" sldId="3951"/>
        </pc:sldMkLst>
      </pc:sldChg>
      <pc:sldChg chg="del">
        <pc:chgData name="Laura Becker" userId="d7fb5f84-49a0-4cb1-97d1-fd08de1abb91" providerId="ADAL" clId="{45A0B11B-4098-4A9A-AB58-B2DC88A25D02}" dt="2024-03-07T19:25:27.243" v="11" actId="47"/>
        <pc:sldMkLst>
          <pc:docMk/>
          <pc:sldMk cId="3270570201" sldId="3986"/>
        </pc:sldMkLst>
      </pc:sldChg>
      <pc:sldChg chg="del">
        <pc:chgData name="Laura Becker" userId="d7fb5f84-49a0-4cb1-97d1-fd08de1abb91" providerId="ADAL" clId="{45A0B11B-4098-4A9A-AB58-B2DC88A25D02}" dt="2024-03-07T19:24:36.628" v="4" actId="47"/>
        <pc:sldMkLst>
          <pc:docMk/>
          <pc:sldMk cId="583732498" sldId="4165"/>
        </pc:sldMkLst>
      </pc:sldChg>
      <pc:sldChg chg="del">
        <pc:chgData name="Laura Becker" userId="d7fb5f84-49a0-4cb1-97d1-fd08de1abb91" providerId="ADAL" clId="{45A0B11B-4098-4A9A-AB58-B2DC88A25D02}" dt="2024-03-07T19:27:17.559" v="19" actId="47"/>
        <pc:sldMkLst>
          <pc:docMk/>
          <pc:sldMk cId="3728368693" sldId="4166"/>
        </pc:sldMkLst>
      </pc:sldChg>
      <pc:sldChg chg="del">
        <pc:chgData name="Laura Becker" userId="d7fb5f84-49a0-4cb1-97d1-fd08de1abb91" providerId="ADAL" clId="{45A0B11B-4098-4A9A-AB58-B2DC88A25D02}" dt="2024-03-07T19:25:06.851" v="8" actId="47"/>
        <pc:sldMkLst>
          <pc:docMk/>
          <pc:sldMk cId="450520860" sldId="4167"/>
        </pc:sldMkLst>
      </pc:sldChg>
      <pc:sldChg chg="del">
        <pc:chgData name="Laura Becker" userId="d7fb5f84-49a0-4cb1-97d1-fd08de1abb91" providerId="ADAL" clId="{45A0B11B-4098-4A9A-AB58-B2DC88A25D02}" dt="2024-03-07T19:25:26.241" v="10" actId="47"/>
        <pc:sldMkLst>
          <pc:docMk/>
          <pc:sldMk cId="4278087805" sldId="4177"/>
        </pc:sldMkLst>
      </pc:sldChg>
      <pc:sldChg chg="del">
        <pc:chgData name="Laura Becker" userId="d7fb5f84-49a0-4cb1-97d1-fd08de1abb91" providerId="ADAL" clId="{45A0B11B-4098-4A9A-AB58-B2DC88A25D02}" dt="2024-03-07T19:25:28.005" v="12" actId="47"/>
        <pc:sldMkLst>
          <pc:docMk/>
          <pc:sldMk cId="3418226423" sldId="4181"/>
        </pc:sldMkLst>
      </pc:sldChg>
      <pc:sldChg chg="add delCm">
        <pc:chgData name="Laura Becker" userId="d7fb5f84-49a0-4cb1-97d1-fd08de1abb91" providerId="ADAL" clId="{45A0B11B-4098-4A9A-AB58-B2DC88A25D02}" dt="2024-03-07T19:24:14.657" v="1"/>
        <pc:sldMkLst>
          <pc:docMk/>
          <pc:sldMk cId="2954136594" sldId="4182"/>
        </pc:sldMkLst>
        <pc:extLst>
          <p:ext xmlns:p="http://schemas.openxmlformats.org/presentationml/2006/main" uri="{D6D511B9-2390-475A-947B-AFAB55BFBCF1}">
            <pc226:cmChg xmlns:pc226="http://schemas.microsoft.com/office/powerpoint/2022/06/main/command" chg="del">
              <pc226:chgData name="Laura Becker" userId="d7fb5f84-49a0-4cb1-97d1-fd08de1abb91" providerId="ADAL" clId="{45A0B11B-4098-4A9A-AB58-B2DC88A25D02}" dt="2024-03-07T19:24:14.657" v="1"/>
              <pc2:cmMkLst xmlns:pc2="http://schemas.microsoft.com/office/powerpoint/2019/9/main/command">
                <pc:docMk/>
                <pc:sldMk cId="2954136594" sldId="4182"/>
                <pc2:cmMk id="{E88E8820-484D-4C38-93F3-0B0ED6885A4A}"/>
              </pc2:cmMkLst>
            </pc226:cmChg>
          </p:ext>
        </pc:extLst>
      </pc:sldChg>
      <pc:sldChg chg="modSp add mod">
        <pc:chgData name="Laura Becker" userId="d7fb5f84-49a0-4cb1-97d1-fd08de1abb91" providerId="ADAL" clId="{45A0B11B-4098-4A9A-AB58-B2DC88A25D02}" dt="2024-03-07T19:51:49.502" v="29" actId="1076"/>
        <pc:sldMkLst>
          <pc:docMk/>
          <pc:sldMk cId="1762487063" sldId="4183"/>
        </pc:sldMkLst>
        <pc:picChg chg="mod modCrop">
          <ac:chgData name="Laura Becker" userId="d7fb5f84-49a0-4cb1-97d1-fd08de1abb91" providerId="ADAL" clId="{45A0B11B-4098-4A9A-AB58-B2DC88A25D02}" dt="2024-03-07T19:51:49.502" v="29" actId="1076"/>
          <ac:picMkLst>
            <pc:docMk/>
            <pc:sldMk cId="1762487063" sldId="4183"/>
            <ac:picMk id="6" creationId="{1E7622CF-B070-5295-D64E-F0302F7A0F06}"/>
          </ac:picMkLst>
        </pc:picChg>
      </pc:sldChg>
      <pc:sldChg chg="add">
        <pc:chgData name="Laura Becker" userId="d7fb5f84-49a0-4cb1-97d1-fd08de1abb91" providerId="ADAL" clId="{45A0B11B-4098-4A9A-AB58-B2DC88A25D02}" dt="2024-03-07T19:24:45.308" v="5"/>
        <pc:sldMkLst>
          <pc:docMk/>
          <pc:sldMk cId="4234587494" sldId="4184"/>
        </pc:sldMkLst>
      </pc:sldChg>
      <pc:sldChg chg="add">
        <pc:chgData name="Laura Becker" userId="d7fb5f84-49a0-4cb1-97d1-fd08de1abb91" providerId="ADAL" clId="{45A0B11B-4098-4A9A-AB58-B2DC88A25D02}" dt="2024-03-07T19:25:02.897" v="6"/>
        <pc:sldMkLst>
          <pc:docMk/>
          <pc:sldMk cId="4278565500" sldId="4185"/>
        </pc:sldMkLst>
      </pc:sldChg>
      <pc:sldChg chg="add">
        <pc:chgData name="Laura Becker" userId="d7fb5f84-49a0-4cb1-97d1-fd08de1abb91" providerId="ADAL" clId="{45A0B11B-4098-4A9A-AB58-B2DC88A25D02}" dt="2024-03-07T19:25:21.256" v="9"/>
        <pc:sldMkLst>
          <pc:docMk/>
          <pc:sldMk cId="1308513118" sldId="4186"/>
        </pc:sldMkLst>
      </pc:sldChg>
      <pc:sldChg chg="add">
        <pc:chgData name="Laura Becker" userId="d7fb5f84-49a0-4cb1-97d1-fd08de1abb91" providerId="ADAL" clId="{45A0B11B-4098-4A9A-AB58-B2DC88A25D02}" dt="2024-03-07T19:25:21.256" v="9"/>
        <pc:sldMkLst>
          <pc:docMk/>
          <pc:sldMk cId="3933467503" sldId="4187"/>
        </pc:sldMkLst>
      </pc:sldChg>
      <pc:sldChg chg="add">
        <pc:chgData name="Laura Becker" userId="d7fb5f84-49a0-4cb1-97d1-fd08de1abb91" providerId="ADAL" clId="{45A0B11B-4098-4A9A-AB58-B2DC88A25D02}" dt="2024-03-07T19:25:21.256" v="9"/>
        <pc:sldMkLst>
          <pc:docMk/>
          <pc:sldMk cId="1374560193" sldId="4188"/>
        </pc:sldMkLst>
      </pc:sldChg>
      <pc:sldChg chg="add delCm">
        <pc:chgData name="Laura Becker" userId="d7fb5f84-49a0-4cb1-97d1-fd08de1abb91" providerId="ADAL" clId="{45A0B11B-4098-4A9A-AB58-B2DC88A25D02}" dt="2024-03-07T19:26:44.384" v="14"/>
        <pc:sldMkLst>
          <pc:docMk/>
          <pc:sldMk cId="1511337408" sldId="4189"/>
        </pc:sldMkLst>
        <pc:extLst>
          <p:ext xmlns:p="http://schemas.openxmlformats.org/presentationml/2006/main" uri="{D6D511B9-2390-475A-947B-AFAB55BFBCF1}">
            <pc226:cmChg xmlns:pc226="http://schemas.microsoft.com/office/powerpoint/2022/06/main/command" chg="del">
              <pc226:chgData name="Laura Becker" userId="d7fb5f84-49a0-4cb1-97d1-fd08de1abb91" providerId="ADAL" clId="{45A0B11B-4098-4A9A-AB58-B2DC88A25D02}" dt="2024-03-07T19:26:44.384" v="14"/>
              <pc2:cmMkLst xmlns:pc2="http://schemas.microsoft.com/office/powerpoint/2019/9/main/command">
                <pc:docMk/>
                <pc:sldMk cId="1511337408" sldId="4189"/>
                <pc2:cmMk id="{B5BE5074-412B-42A0-B72D-CC85668626DE}"/>
              </pc2:cmMkLst>
            </pc226:cmChg>
          </p:ext>
        </pc:extLst>
      </pc:sldChg>
      <pc:sldChg chg="add delCm">
        <pc:chgData name="Laura Becker" userId="d7fb5f84-49a0-4cb1-97d1-fd08de1abb91" providerId="ADAL" clId="{45A0B11B-4098-4A9A-AB58-B2DC88A25D02}" dt="2024-03-07T19:26:48.982" v="15"/>
        <pc:sldMkLst>
          <pc:docMk/>
          <pc:sldMk cId="2615299610" sldId="4190"/>
        </pc:sldMkLst>
        <pc:extLst>
          <p:ext xmlns:p="http://schemas.openxmlformats.org/presentationml/2006/main" uri="{D6D511B9-2390-475A-947B-AFAB55BFBCF1}">
            <pc226:cmChg xmlns:pc226="http://schemas.microsoft.com/office/powerpoint/2022/06/main/command" chg="del">
              <pc226:chgData name="Laura Becker" userId="d7fb5f84-49a0-4cb1-97d1-fd08de1abb91" providerId="ADAL" clId="{45A0B11B-4098-4A9A-AB58-B2DC88A25D02}" dt="2024-03-07T19:26:48.982" v="15"/>
              <pc2:cmMkLst xmlns:pc2="http://schemas.microsoft.com/office/powerpoint/2019/9/main/command">
                <pc:docMk/>
                <pc:sldMk cId="2615299610" sldId="4190"/>
                <pc2:cmMk id="{61FB8A6B-F088-4846-AE73-C44BE0153BF8}"/>
              </pc2:cmMkLst>
            </pc226:cmChg>
          </p:ext>
        </pc:extLst>
      </pc:sldChg>
      <pc:sldChg chg="add">
        <pc:chgData name="Laura Becker" userId="d7fb5f84-49a0-4cb1-97d1-fd08de1abb91" providerId="ADAL" clId="{45A0B11B-4098-4A9A-AB58-B2DC88A25D02}" dt="2024-03-07T19:26:39.721" v="13"/>
        <pc:sldMkLst>
          <pc:docMk/>
          <pc:sldMk cId="2006248047" sldId="4191"/>
        </pc:sldMkLst>
      </pc:sldChg>
      <pc:sldChg chg="add">
        <pc:chgData name="Laura Becker" userId="d7fb5f84-49a0-4cb1-97d1-fd08de1abb91" providerId="ADAL" clId="{45A0B11B-4098-4A9A-AB58-B2DC88A25D02}" dt="2024-03-07T19:26:39.721" v="13"/>
        <pc:sldMkLst>
          <pc:docMk/>
          <pc:sldMk cId="3464823279" sldId="4192"/>
        </pc:sldMkLst>
      </pc:sldChg>
      <pc:sldChg chg="add">
        <pc:chgData name="Laura Becker" userId="d7fb5f84-49a0-4cb1-97d1-fd08de1abb91" providerId="ADAL" clId="{45A0B11B-4098-4A9A-AB58-B2DC88A25D02}" dt="2024-03-07T19:27:34.945" v="20"/>
        <pc:sldMkLst>
          <pc:docMk/>
          <pc:sldMk cId="686849504" sldId="4193"/>
        </pc:sldMkLst>
      </pc:sldChg>
      <pc:sldChg chg="add">
        <pc:chgData name="Laura Becker" userId="d7fb5f84-49a0-4cb1-97d1-fd08de1abb91" providerId="ADAL" clId="{45A0B11B-4098-4A9A-AB58-B2DC88A25D02}" dt="2024-03-07T19:27:34.945" v="20"/>
        <pc:sldMkLst>
          <pc:docMk/>
          <pc:sldMk cId="4050910204" sldId="4194"/>
        </pc:sldMkLst>
      </pc:sldChg>
      <pc:sldChg chg="add">
        <pc:chgData name="Laura Becker" userId="d7fb5f84-49a0-4cb1-97d1-fd08de1abb91" providerId="ADAL" clId="{45A0B11B-4098-4A9A-AB58-B2DC88A25D02}" dt="2024-03-07T19:27:34.945" v="20"/>
        <pc:sldMkLst>
          <pc:docMk/>
          <pc:sldMk cId="3569932425" sldId="4195"/>
        </pc:sldMkLst>
      </pc:sldChg>
    </pc:docChg>
  </pc:docChgLst>
  <pc:docChgLst>
    <pc:chgData name="Ken Fisher" userId="S::kfisher@readyzonehq.com::d7cd5e04-4c55-4c71-95c1-3204e4c68b72" providerId="AD" clId="Web-{2255973F-B0D6-DADB-A490-9E569AAFFB49}"/>
    <pc:docChg chg="sldOrd">
      <pc:chgData name="Ken Fisher" userId="S::kfisher@readyzonehq.com::d7cd5e04-4c55-4c71-95c1-3204e4c68b72" providerId="AD" clId="Web-{2255973F-B0D6-DADB-A490-9E569AAFFB49}" dt="2024-03-11T16:16:18.131" v="0"/>
      <pc:docMkLst>
        <pc:docMk/>
      </pc:docMkLst>
      <pc:sldChg chg="ord">
        <pc:chgData name="Ken Fisher" userId="S::kfisher@readyzonehq.com::d7cd5e04-4c55-4c71-95c1-3204e4c68b72" providerId="AD" clId="Web-{2255973F-B0D6-DADB-A490-9E569AAFFB49}" dt="2024-03-11T16:16:18.131" v="0"/>
        <pc:sldMkLst>
          <pc:docMk/>
          <pc:sldMk cId="4050910204" sldId="4194"/>
        </pc:sldMkLst>
      </pc:sldChg>
    </pc:docChg>
  </pc:docChgLst>
  <pc:docChgLst>
    <pc:chgData name="Michael Covert" userId="f4341266-7425-4a4f-993f-4e52c082e126" providerId="ADAL" clId="{793EF85C-081C-4640-8F73-10ED53E3C16A}"/>
    <pc:docChg chg="undo custSel addSld modSld sldOrd">
      <pc:chgData name="Michael Covert" userId="f4341266-7425-4a4f-993f-4e52c082e126" providerId="ADAL" clId="{793EF85C-081C-4640-8F73-10ED53E3C16A}" dt="2024-06-18T00:16:41.294" v="290" actId="1076"/>
      <pc:docMkLst>
        <pc:docMk/>
      </pc:docMkLst>
      <pc:sldChg chg="addSp delSp modSp mod ord">
        <pc:chgData name="Michael Covert" userId="f4341266-7425-4a4f-993f-4e52c082e126" providerId="ADAL" clId="{793EF85C-081C-4640-8F73-10ED53E3C16A}" dt="2024-06-18T00:14:20.327" v="57" actId="1076"/>
        <pc:sldMkLst>
          <pc:docMk/>
          <pc:sldMk cId="1311213021" sldId="4336"/>
        </pc:sldMkLst>
        <pc:spChg chg="mod">
          <ac:chgData name="Michael Covert" userId="f4341266-7425-4a4f-993f-4e52c082e126" providerId="ADAL" clId="{793EF85C-081C-4640-8F73-10ED53E3C16A}" dt="2024-06-18T00:12:39.452" v="38" actId="20577"/>
          <ac:spMkLst>
            <pc:docMk/>
            <pc:sldMk cId="1311213021" sldId="4336"/>
            <ac:spMk id="4" creationId="{DC52A251-D648-852B-9EB9-04E9E1641937}"/>
          </ac:spMkLst>
        </pc:spChg>
        <pc:graphicFrameChg chg="del mod">
          <ac:chgData name="Michael Covert" userId="f4341266-7425-4a4f-993f-4e52c082e126" providerId="ADAL" clId="{793EF85C-081C-4640-8F73-10ED53E3C16A}" dt="2024-06-18T00:12:09.452" v="2" actId="478"/>
          <ac:graphicFrameMkLst>
            <pc:docMk/>
            <pc:sldMk cId="1311213021" sldId="4336"/>
            <ac:graphicFrameMk id="11" creationId="{D147B044-B544-6B8F-2EC3-F01C4FA0EFBC}"/>
          </ac:graphicFrameMkLst>
        </pc:graphicFrameChg>
        <pc:picChg chg="add mod modCrop">
          <ac:chgData name="Michael Covert" userId="f4341266-7425-4a4f-993f-4e52c082e126" providerId="ADAL" clId="{793EF85C-081C-4640-8F73-10ED53E3C16A}" dt="2024-06-18T00:14:13.136" v="54" actId="1076"/>
          <ac:picMkLst>
            <pc:docMk/>
            <pc:sldMk cId="1311213021" sldId="4336"/>
            <ac:picMk id="2" creationId="{E386900C-2524-EC58-C17D-1BD438105EEC}"/>
          </ac:picMkLst>
        </pc:picChg>
        <pc:picChg chg="add mod modCrop">
          <ac:chgData name="Michael Covert" userId="f4341266-7425-4a4f-993f-4e52c082e126" providerId="ADAL" clId="{793EF85C-081C-4640-8F73-10ED53E3C16A}" dt="2024-06-18T00:14:20.327" v="57" actId="1076"/>
          <ac:picMkLst>
            <pc:docMk/>
            <pc:sldMk cId="1311213021" sldId="4336"/>
            <ac:picMk id="7" creationId="{A952EA41-4AEF-50DC-8311-8A03DBAEE80E}"/>
          </ac:picMkLst>
        </pc:picChg>
        <pc:picChg chg="del">
          <ac:chgData name="Michael Covert" userId="f4341266-7425-4a4f-993f-4e52c082e126" providerId="ADAL" clId="{793EF85C-081C-4640-8F73-10ED53E3C16A}" dt="2024-06-18T00:12:10.068" v="3" actId="478"/>
          <ac:picMkLst>
            <pc:docMk/>
            <pc:sldMk cId="1311213021" sldId="4336"/>
            <ac:picMk id="8" creationId="{2182D9B5-36BE-5ABE-3AC7-F2A9AB191404}"/>
          </ac:picMkLst>
        </pc:picChg>
        <pc:picChg chg="del">
          <ac:chgData name="Michael Covert" userId="f4341266-7425-4a4f-993f-4e52c082e126" providerId="ADAL" clId="{793EF85C-081C-4640-8F73-10ED53E3C16A}" dt="2024-06-18T00:12:10.531" v="4" actId="478"/>
          <ac:picMkLst>
            <pc:docMk/>
            <pc:sldMk cId="1311213021" sldId="4336"/>
            <ac:picMk id="10" creationId="{2D7CF2A0-546B-6327-4C5B-7F2A0F0CF47E}"/>
          </ac:picMkLst>
        </pc:picChg>
      </pc:sldChg>
      <pc:sldChg chg="add">
        <pc:chgData name="Michael Covert" userId="f4341266-7425-4a4f-993f-4e52c082e126" providerId="ADAL" clId="{793EF85C-081C-4640-8F73-10ED53E3C16A}" dt="2024-06-18T00:12:02.403" v="0" actId="2890"/>
        <pc:sldMkLst>
          <pc:docMk/>
          <pc:sldMk cId="1812017230" sldId="4344"/>
        </pc:sldMkLst>
      </pc:sldChg>
      <pc:sldChg chg="addSp delSp modSp add mod">
        <pc:chgData name="Michael Covert" userId="f4341266-7425-4a4f-993f-4e52c082e126" providerId="ADAL" clId="{793EF85C-081C-4640-8F73-10ED53E3C16A}" dt="2024-06-18T00:16:41.294" v="290" actId="1076"/>
        <pc:sldMkLst>
          <pc:docMk/>
          <pc:sldMk cId="4235812829" sldId="4345"/>
        </pc:sldMkLst>
        <pc:spChg chg="add mod">
          <ac:chgData name="Michael Covert" userId="f4341266-7425-4a4f-993f-4e52c082e126" providerId="ADAL" clId="{793EF85C-081C-4640-8F73-10ED53E3C16A}" dt="2024-06-18T00:16:41.294" v="290" actId="1076"/>
          <ac:spMkLst>
            <pc:docMk/>
            <pc:sldMk cId="4235812829" sldId="4345"/>
            <ac:spMk id="9" creationId="{8410A4C7-3914-6898-41B0-5BA75B7583C6}"/>
          </ac:spMkLst>
        </pc:spChg>
        <pc:picChg chg="del">
          <ac:chgData name="Michael Covert" userId="f4341266-7425-4a4f-993f-4e52c082e126" providerId="ADAL" clId="{793EF85C-081C-4640-8F73-10ED53E3C16A}" dt="2024-06-18T00:15:04.480" v="59" actId="478"/>
          <ac:picMkLst>
            <pc:docMk/>
            <pc:sldMk cId="4235812829" sldId="4345"/>
            <ac:picMk id="2" creationId="{E386900C-2524-EC58-C17D-1BD438105EEC}"/>
          </ac:picMkLst>
        </pc:picChg>
        <pc:picChg chg="del">
          <ac:chgData name="Michael Covert" userId="f4341266-7425-4a4f-993f-4e52c082e126" providerId="ADAL" clId="{793EF85C-081C-4640-8F73-10ED53E3C16A}" dt="2024-06-18T00:15:05.128" v="60" actId="478"/>
          <ac:picMkLst>
            <pc:docMk/>
            <pc:sldMk cId="4235812829" sldId="4345"/>
            <ac:picMk id="7" creationId="{A952EA41-4AEF-50DC-8311-8A03DBAEE80E}"/>
          </ac:picMkLst>
        </pc:picChg>
        <pc:picChg chg="add mod">
          <ac:chgData name="Michael Covert" userId="f4341266-7425-4a4f-993f-4e52c082e126" providerId="ADAL" clId="{793EF85C-081C-4640-8F73-10ED53E3C16A}" dt="2024-06-18T00:15:17.944" v="65" actId="1076"/>
          <ac:picMkLst>
            <pc:docMk/>
            <pc:sldMk cId="4235812829" sldId="4345"/>
            <ac:picMk id="8" creationId="{71823930-2E07-A48E-B0DE-17FAC3822A47}"/>
          </ac:picMkLst>
        </pc:picChg>
      </pc:sldChg>
    </pc:docChg>
  </pc:docChgLst>
  <pc:docChgLst>
    <pc:chgData name="Ken Fisher" userId="S::kfisher@readyzonehq.com::d7cd5e04-4c55-4c71-95c1-3204e4c68b72" providerId="AD" clId="Web-{7C2FEB93-89DF-21D6-D389-CFF62B9A56B1}"/>
    <pc:docChg chg="modSld">
      <pc:chgData name="Ken Fisher" userId="S::kfisher@readyzonehq.com::d7cd5e04-4c55-4c71-95c1-3204e4c68b72" providerId="AD" clId="Web-{7C2FEB93-89DF-21D6-D389-CFF62B9A56B1}" dt="2024-03-14T14:37:36.876" v="1" actId="20577"/>
      <pc:docMkLst>
        <pc:docMk/>
      </pc:docMkLst>
      <pc:sldChg chg="modSp">
        <pc:chgData name="Ken Fisher" userId="S::kfisher@readyzonehq.com::d7cd5e04-4c55-4c71-95c1-3204e4c68b72" providerId="AD" clId="Web-{7C2FEB93-89DF-21D6-D389-CFF62B9A56B1}" dt="2024-03-14T14:37:36.876" v="1" actId="20577"/>
        <pc:sldMkLst>
          <pc:docMk/>
          <pc:sldMk cId="2177803857" sldId="278"/>
        </pc:sldMkLst>
        <pc:spChg chg="mod">
          <ac:chgData name="Ken Fisher" userId="S::kfisher@readyzonehq.com::d7cd5e04-4c55-4c71-95c1-3204e4c68b72" providerId="AD" clId="Web-{7C2FEB93-89DF-21D6-D389-CFF62B9A56B1}" dt="2024-03-14T14:37:36.876" v="1" actId="20577"/>
          <ac:spMkLst>
            <pc:docMk/>
            <pc:sldMk cId="2177803857" sldId="278"/>
            <ac:spMk id="2" creationId="{A46140CD-D1F8-0F45-A038-1AAE82FD05C5}"/>
          </ac:spMkLst>
        </pc:spChg>
      </pc:sldChg>
    </pc:docChg>
  </pc:docChgLst>
  <pc:docChgLst>
    <pc:chgData name="Hannah Ritz" userId="facff147-0948-4d50-9da1-32c8a24bcaec" providerId="ADAL" clId="{BE1CF61E-F864-47F1-9448-B60346D96A34}"/>
    <pc:docChg chg="modSld">
      <pc:chgData name="Hannah Ritz" userId="facff147-0948-4d50-9da1-32c8a24bcaec" providerId="ADAL" clId="{BE1CF61E-F864-47F1-9448-B60346D96A34}" dt="2023-10-16T20:18:28.749" v="2" actId="20577"/>
      <pc:docMkLst>
        <pc:docMk/>
      </pc:docMkLst>
      <pc:sldChg chg="modNotesTx">
        <pc:chgData name="Hannah Ritz" userId="facff147-0948-4d50-9da1-32c8a24bcaec" providerId="ADAL" clId="{BE1CF61E-F864-47F1-9448-B60346D96A34}" dt="2023-10-16T20:18:28.749" v="2" actId="20577"/>
        <pc:sldMkLst>
          <pc:docMk/>
          <pc:sldMk cId="766631822" sldId="3935"/>
        </pc:sldMkLst>
      </pc:sldChg>
    </pc:docChg>
  </pc:docChgLst>
  <pc:docChgLst>
    <pc:chgData name="Michael Covert" userId="S::mcovert@readyzonehq.com::f4341266-7425-4a4f-993f-4e52c082e126" providerId="AD" clId="Web-{7B7388AB-2A83-26A1-A26A-E05D8C3DC4EC}"/>
    <pc:docChg chg="modSld">
      <pc:chgData name="Michael Covert" userId="S::mcovert@readyzonehq.com::f4341266-7425-4a4f-993f-4e52c082e126" providerId="AD" clId="Web-{7B7388AB-2A83-26A1-A26A-E05D8C3DC4EC}" dt="2024-06-18T00:18:30.417" v="242"/>
      <pc:docMkLst>
        <pc:docMk/>
      </pc:docMkLst>
      <pc:sldChg chg="modSp modNotes">
        <pc:chgData name="Michael Covert" userId="S::mcovert@readyzonehq.com::f4341266-7425-4a4f-993f-4e52c082e126" providerId="AD" clId="Web-{7B7388AB-2A83-26A1-A26A-E05D8C3DC4EC}" dt="2024-06-18T00:18:08.854" v="173"/>
        <pc:sldMkLst>
          <pc:docMk/>
          <pc:sldMk cId="1311213021" sldId="4336"/>
        </pc:sldMkLst>
        <pc:picChg chg="mod">
          <ac:chgData name="Michael Covert" userId="S::mcovert@readyzonehq.com::f4341266-7425-4a4f-993f-4e52c082e126" providerId="AD" clId="Web-{7B7388AB-2A83-26A1-A26A-E05D8C3DC4EC}" dt="2024-06-18T00:17:55.010" v="153" actId="14100"/>
          <ac:picMkLst>
            <pc:docMk/>
            <pc:sldMk cId="1311213021" sldId="4336"/>
            <ac:picMk id="2" creationId="{E386900C-2524-EC58-C17D-1BD438105EEC}"/>
          </ac:picMkLst>
        </pc:picChg>
        <pc:picChg chg="mod">
          <ac:chgData name="Michael Covert" userId="S::mcovert@readyzonehq.com::f4341266-7425-4a4f-993f-4e52c082e126" providerId="AD" clId="Web-{7B7388AB-2A83-26A1-A26A-E05D8C3DC4EC}" dt="2024-06-18T00:17:58.697" v="154" actId="1076"/>
          <ac:picMkLst>
            <pc:docMk/>
            <pc:sldMk cId="1311213021" sldId="4336"/>
            <ac:picMk id="7" creationId="{A952EA41-4AEF-50DC-8311-8A03DBAEE80E}"/>
          </ac:picMkLst>
        </pc:picChg>
      </pc:sldChg>
      <pc:sldChg chg="modNotes">
        <pc:chgData name="Michael Covert" userId="S::mcovert@readyzonehq.com::f4341266-7425-4a4f-993f-4e52c082e126" providerId="AD" clId="Web-{7B7388AB-2A83-26A1-A26A-E05D8C3DC4EC}" dt="2024-06-18T00:18:30.417" v="242"/>
        <pc:sldMkLst>
          <pc:docMk/>
          <pc:sldMk cId="4235812829" sldId="4345"/>
        </pc:sldMkLst>
      </pc:sldChg>
    </pc:docChg>
  </pc:docChgLst>
  <pc:docChgLst>
    <pc:chgData name="Jon Shear" userId="cb360fc5-5cf0-4cd5-ae7e-23e3c5341c89" providerId="ADAL" clId="{07BD69EF-CC6B-48AB-AAFB-870BD7DE6F95}"/>
    <pc:docChg chg="undo custSel addSld delSld modSld">
      <pc:chgData name="Jon Shear" userId="cb360fc5-5cf0-4cd5-ae7e-23e3c5341c89" providerId="ADAL" clId="{07BD69EF-CC6B-48AB-AAFB-870BD7DE6F95}" dt="2023-10-04T07:13:45.528" v="226" actId="403"/>
      <pc:docMkLst>
        <pc:docMk/>
      </pc:docMkLst>
      <pc:sldChg chg="modSp mod">
        <pc:chgData name="Jon Shear" userId="cb360fc5-5cf0-4cd5-ae7e-23e3c5341c89" providerId="ADAL" clId="{07BD69EF-CC6B-48AB-AAFB-870BD7DE6F95}" dt="2023-10-04T07:13:45.528" v="226" actId="403"/>
        <pc:sldMkLst>
          <pc:docMk/>
          <pc:sldMk cId="4162620542" sldId="280"/>
        </pc:sldMkLst>
        <pc:spChg chg="mod">
          <ac:chgData name="Jon Shear" userId="cb360fc5-5cf0-4cd5-ae7e-23e3c5341c89" providerId="ADAL" clId="{07BD69EF-CC6B-48AB-AAFB-870BD7DE6F95}" dt="2023-10-04T07:13:45.528" v="226" actId="403"/>
          <ac:spMkLst>
            <pc:docMk/>
            <pc:sldMk cId="4162620542" sldId="280"/>
            <ac:spMk id="2" creationId="{0101C2DD-1802-F5C6-3739-DB5FF9BDADE8}"/>
          </ac:spMkLst>
        </pc:spChg>
      </pc:sldChg>
      <pc:sldChg chg="del">
        <pc:chgData name="Jon Shear" userId="cb360fc5-5cf0-4cd5-ae7e-23e3c5341c89" providerId="ADAL" clId="{07BD69EF-CC6B-48AB-AAFB-870BD7DE6F95}" dt="2023-10-03T23:50:36.772" v="95" actId="47"/>
        <pc:sldMkLst>
          <pc:docMk/>
          <pc:sldMk cId="267076613" sldId="282"/>
        </pc:sldMkLst>
      </pc:sldChg>
      <pc:sldChg chg="modNotesTx">
        <pc:chgData name="Jon Shear" userId="cb360fc5-5cf0-4cd5-ae7e-23e3c5341c89" providerId="ADAL" clId="{07BD69EF-CC6B-48AB-AAFB-870BD7DE6F95}" dt="2023-10-03T23:46:33.564" v="92" actId="20577"/>
        <pc:sldMkLst>
          <pc:docMk/>
          <pc:sldMk cId="2254447913" sldId="3684"/>
        </pc:sldMkLst>
      </pc:sldChg>
      <pc:sldChg chg="delSp modSp mod">
        <pc:chgData name="Jon Shear" userId="cb360fc5-5cf0-4cd5-ae7e-23e3c5341c89" providerId="ADAL" clId="{07BD69EF-CC6B-48AB-AAFB-870BD7DE6F95}" dt="2023-10-04T07:03:39.617" v="124" actId="1076"/>
        <pc:sldMkLst>
          <pc:docMk/>
          <pc:sldMk cId="2816634550" sldId="3863"/>
        </pc:sldMkLst>
        <pc:spChg chg="mod">
          <ac:chgData name="Jon Shear" userId="cb360fc5-5cf0-4cd5-ae7e-23e3c5341c89" providerId="ADAL" clId="{07BD69EF-CC6B-48AB-AAFB-870BD7DE6F95}" dt="2023-10-04T07:03:33.850" v="122" actId="14100"/>
          <ac:spMkLst>
            <pc:docMk/>
            <pc:sldMk cId="2816634550" sldId="3863"/>
            <ac:spMk id="6" creationId="{16D1BEA3-843F-5BCA-42EB-A0D4030EC18A}"/>
          </ac:spMkLst>
        </pc:spChg>
        <pc:spChg chg="del mod">
          <ac:chgData name="Jon Shear" userId="cb360fc5-5cf0-4cd5-ae7e-23e3c5341c89" providerId="ADAL" clId="{07BD69EF-CC6B-48AB-AAFB-870BD7DE6F95}" dt="2023-10-04T07:02:47.870" v="111" actId="478"/>
          <ac:spMkLst>
            <pc:docMk/>
            <pc:sldMk cId="2816634550" sldId="3863"/>
            <ac:spMk id="7" creationId="{F624E41E-C5D0-09B0-F659-9E3F90978F3E}"/>
          </ac:spMkLst>
        </pc:spChg>
        <pc:picChg chg="mod">
          <ac:chgData name="Jon Shear" userId="cb360fc5-5cf0-4cd5-ae7e-23e3c5341c89" providerId="ADAL" clId="{07BD69EF-CC6B-48AB-AAFB-870BD7DE6F95}" dt="2023-10-04T07:03:39.617" v="124" actId="1076"/>
          <ac:picMkLst>
            <pc:docMk/>
            <pc:sldMk cId="2816634550" sldId="3863"/>
            <ac:picMk id="9" creationId="{E92C53D2-03C9-E516-7AB2-DA14705218D4}"/>
          </ac:picMkLst>
        </pc:picChg>
      </pc:sldChg>
      <pc:sldChg chg="del">
        <pc:chgData name="Jon Shear" userId="cb360fc5-5cf0-4cd5-ae7e-23e3c5341c89" providerId="ADAL" clId="{07BD69EF-CC6B-48AB-AAFB-870BD7DE6F95}" dt="2023-10-04T07:00:14.686" v="102" actId="47"/>
        <pc:sldMkLst>
          <pc:docMk/>
          <pc:sldMk cId="4290795503" sldId="3867"/>
        </pc:sldMkLst>
      </pc:sldChg>
      <pc:sldChg chg="add del">
        <pc:chgData name="Jon Shear" userId="cb360fc5-5cf0-4cd5-ae7e-23e3c5341c89" providerId="ADAL" clId="{07BD69EF-CC6B-48AB-AAFB-870BD7DE6F95}" dt="2023-10-03T23:50:33.273" v="94" actId="47"/>
        <pc:sldMkLst>
          <pc:docMk/>
          <pc:sldMk cId="143677651" sldId="3868"/>
        </pc:sldMkLst>
      </pc:sldChg>
      <pc:sldChg chg="modSp mod">
        <pc:chgData name="Jon Shear" userId="cb360fc5-5cf0-4cd5-ae7e-23e3c5341c89" providerId="ADAL" clId="{07BD69EF-CC6B-48AB-AAFB-870BD7DE6F95}" dt="2023-10-04T07:09:57.816" v="210"/>
        <pc:sldMkLst>
          <pc:docMk/>
          <pc:sldMk cId="662843743" sldId="3876"/>
        </pc:sldMkLst>
        <pc:graphicFrameChg chg="mod modGraphic">
          <ac:chgData name="Jon Shear" userId="cb360fc5-5cf0-4cd5-ae7e-23e3c5341c89" providerId="ADAL" clId="{07BD69EF-CC6B-48AB-AAFB-870BD7DE6F95}" dt="2023-10-04T07:09:57.816" v="210"/>
          <ac:graphicFrameMkLst>
            <pc:docMk/>
            <pc:sldMk cId="662843743" sldId="3876"/>
            <ac:graphicFrameMk id="6" creationId="{19198952-4418-5469-1995-306967A0E44E}"/>
          </ac:graphicFrameMkLst>
        </pc:graphicFrameChg>
      </pc:sldChg>
      <pc:sldChg chg="modNotesTx">
        <pc:chgData name="Jon Shear" userId="cb360fc5-5cf0-4cd5-ae7e-23e3c5341c89" providerId="ADAL" clId="{07BD69EF-CC6B-48AB-AAFB-870BD7DE6F95}" dt="2023-10-03T23:45:58.427" v="0" actId="6549"/>
        <pc:sldMkLst>
          <pc:docMk/>
          <pc:sldMk cId="766631822" sldId="3935"/>
        </pc:sldMkLst>
      </pc:sldChg>
      <pc:sldChg chg="modSp mod">
        <pc:chgData name="Jon Shear" userId="cb360fc5-5cf0-4cd5-ae7e-23e3c5341c89" providerId="ADAL" clId="{07BD69EF-CC6B-48AB-AAFB-870BD7DE6F95}" dt="2023-10-04T07:00:36.841" v="105" actId="12093"/>
        <pc:sldMkLst>
          <pc:docMk/>
          <pc:sldMk cId="4101264704" sldId="3946"/>
        </pc:sldMkLst>
        <pc:graphicFrameChg chg="mod">
          <ac:chgData name="Jon Shear" userId="cb360fc5-5cf0-4cd5-ae7e-23e3c5341c89" providerId="ADAL" clId="{07BD69EF-CC6B-48AB-AAFB-870BD7DE6F95}" dt="2023-10-04T07:00:36.841" v="105" actId="12093"/>
          <ac:graphicFrameMkLst>
            <pc:docMk/>
            <pc:sldMk cId="4101264704" sldId="3946"/>
            <ac:graphicFrameMk id="6" creationId="{0FE5FEF8-8F84-FAD9-981E-914252E68731}"/>
          </ac:graphicFrameMkLst>
        </pc:graphicFrameChg>
      </pc:sldChg>
      <pc:sldChg chg="modNotesTx">
        <pc:chgData name="Jon Shear" userId="cb360fc5-5cf0-4cd5-ae7e-23e3c5341c89" providerId="ADAL" clId="{07BD69EF-CC6B-48AB-AAFB-870BD7DE6F95}" dt="2023-10-04T07:00:06.268" v="101"/>
        <pc:sldMkLst>
          <pc:docMk/>
          <pc:sldMk cId="3918200746" sldId="3951"/>
        </pc:sldMkLst>
      </pc:sldChg>
    </pc:docChg>
  </pc:docChgLst>
  <pc:docChgLst>
    <pc:chgData name="Jon Shear" userId="S::jshear@readyzonehq.com::cb360fc5-5cf0-4cd5-ae7e-23e3c5341c89" providerId="AD" clId="Web-{E7557443-68C7-7E20-1DCD-E5CF1B81FFDE}"/>
    <pc:docChg chg="modSld">
      <pc:chgData name="Jon Shear" userId="S::jshear@readyzonehq.com::cb360fc5-5cf0-4cd5-ae7e-23e3c5341c89" providerId="AD" clId="Web-{E7557443-68C7-7E20-1DCD-E5CF1B81FFDE}" dt="2024-03-02T03:00:08.432" v="1" actId="1076"/>
      <pc:docMkLst>
        <pc:docMk/>
      </pc:docMkLst>
      <pc:sldChg chg="modSp">
        <pc:chgData name="Jon Shear" userId="S::jshear@readyzonehq.com::cb360fc5-5cf0-4cd5-ae7e-23e3c5341c89" providerId="AD" clId="Web-{E7557443-68C7-7E20-1DCD-E5CF1B81FFDE}" dt="2024-03-02T03:00:08.432" v="1" actId="1076"/>
        <pc:sldMkLst>
          <pc:docMk/>
          <pc:sldMk cId="3403315756" sldId="3889"/>
        </pc:sldMkLst>
        <pc:spChg chg="mod">
          <ac:chgData name="Jon Shear" userId="S::jshear@readyzonehq.com::cb360fc5-5cf0-4cd5-ae7e-23e3c5341c89" providerId="AD" clId="Web-{E7557443-68C7-7E20-1DCD-E5CF1B81FFDE}" dt="2024-03-02T03:00:08.432" v="1" actId="1076"/>
          <ac:spMkLst>
            <pc:docMk/>
            <pc:sldMk cId="3403315756" sldId="3889"/>
            <ac:spMk id="4" creationId="{1DAF186A-9CCE-53BE-77BF-47AA0F4BB24B}"/>
          </ac:spMkLst>
        </pc:spChg>
      </pc:sldChg>
    </pc:docChg>
  </pc:docChgLst>
  <pc:docChgLst>
    <pc:chgData name="Micaela Uriegas" userId="a08b801f-1f70-4727-bccd-82900e0f0bd4" providerId="ADAL" clId="{303A91FE-9AFC-4F52-ABFC-B348BBAA03B3}"/>
    <pc:docChg chg="undo redo custSel addSld delSld modSld">
      <pc:chgData name="Micaela Uriegas" userId="a08b801f-1f70-4727-bccd-82900e0f0bd4" providerId="ADAL" clId="{303A91FE-9AFC-4F52-ABFC-B348BBAA03B3}" dt="2024-03-05T14:38:38.256" v="2342"/>
      <pc:docMkLst>
        <pc:docMk/>
      </pc:docMkLst>
      <pc:sldChg chg="modSp add mod">
        <pc:chgData name="Micaela Uriegas" userId="a08b801f-1f70-4727-bccd-82900e0f0bd4" providerId="ADAL" clId="{303A91FE-9AFC-4F52-ABFC-B348BBAA03B3}" dt="2024-03-05T14:35:54.752" v="2337" actId="20577"/>
        <pc:sldMkLst>
          <pc:docMk/>
          <pc:sldMk cId="1751896469" sldId="275"/>
        </pc:sldMkLst>
        <pc:spChg chg="mod">
          <ac:chgData name="Micaela Uriegas" userId="a08b801f-1f70-4727-bccd-82900e0f0bd4" providerId="ADAL" clId="{303A91FE-9AFC-4F52-ABFC-B348BBAA03B3}" dt="2024-03-05T14:35:54.752" v="2337" actId="20577"/>
          <ac:spMkLst>
            <pc:docMk/>
            <pc:sldMk cId="1751896469" sldId="275"/>
            <ac:spMk id="4" creationId="{F36173AA-545E-32B8-5F15-1699676659E2}"/>
          </ac:spMkLst>
        </pc:spChg>
      </pc:sldChg>
      <pc:sldChg chg="addCm modCm modNotesTx">
        <pc:chgData name="Micaela Uriegas" userId="a08b801f-1f70-4727-bccd-82900e0f0bd4" providerId="ADAL" clId="{303A91FE-9AFC-4F52-ABFC-B348BBAA03B3}" dt="2024-03-04T21:07:12.428" v="2100"/>
        <pc:sldMkLst>
          <pc:docMk/>
          <pc:sldMk cId="770932872" sldId="3864"/>
        </pc:sldMkLst>
        <pc:extLst>
          <p:ext xmlns:p="http://schemas.openxmlformats.org/presentationml/2006/main" uri="{D6D511B9-2390-475A-947B-AFAB55BFBCF1}">
            <pc226:cmChg xmlns:pc226="http://schemas.microsoft.com/office/powerpoint/2022/06/main/command" chg="add">
              <pc226:chgData name="Micaela Uriegas" userId="a08b801f-1f70-4727-bccd-82900e0f0bd4" providerId="ADAL" clId="{303A91FE-9AFC-4F52-ABFC-B348BBAA03B3}" dt="2024-03-04T21:07:12.428" v="2100"/>
              <pc2:cmMkLst xmlns:pc2="http://schemas.microsoft.com/office/powerpoint/2019/9/main/command">
                <pc:docMk/>
                <pc:sldMk cId="770932872" sldId="3864"/>
                <pc2:cmMk id="{BB11A303-79D7-4667-B3AA-3A39A16F3B78}"/>
              </pc2:cmMkLst>
            </pc226:cmChg>
            <pc226:cmChg xmlns:pc226="http://schemas.microsoft.com/office/powerpoint/2022/06/main/command" chg="mod">
              <pc226:chgData name="Micaela Uriegas" userId="a08b801f-1f70-4727-bccd-82900e0f0bd4" providerId="ADAL" clId="{303A91FE-9AFC-4F52-ABFC-B348BBAA03B3}" dt="2024-03-04T18:56:35.766" v="20"/>
              <pc2:cmMkLst xmlns:pc2="http://schemas.microsoft.com/office/powerpoint/2019/9/main/command">
                <pc:docMk/>
                <pc:sldMk cId="770932872" sldId="3864"/>
                <pc2:cmMk id="{AB6A7F46-00BF-4177-B8E9-92133A442A8F}"/>
              </pc2:cmMkLst>
            </pc226:cmChg>
          </p:ext>
        </pc:extLst>
      </pc:sldChg>
      <pc:sldChg chg="addSp delSp modSp mod addCm modCm">
        <pc:chgData name="Micaela Uriegas" userId="a08b801f-1f70-4727-bccd-82900e0f0bd4" providerId="ADAL" clId="{303A91FE-9AFC-4F52-ABFC-B348BBAA03B3}" dt="2024-03-04T18:56:30.692" v="19" actId="1076"/>
        <pc:sldMkLst>
          <pc:docMk/>
          <pc:sldMk cId="1770647838" sldId="3930"/>
        </pc:sldMkLst>
        <pc:spChg chg="del topLvl">
          <ac:chgData name="Micaela Uriegas" userId="a08b801f-1f70-4727-bccd-82900e0f0bd4" providerId="ADAL" clId="{303A91FE-9AFC-4F52-ABFC-B348BBAA03B3}" dt="2024-03-04T18:55:40.822" v="7" actId="478"/>
          <ac:spMkLst>
            <pc:docMk/>
            <pc:sldMk cId="1770647838" sldId="3930"/>
            <ac:spMk id="11" creationId="{04798DD3-3BCD-43D5-254B-156E2DF7D355}"/>
          </ac:spMkLst>
        </pc:spChg>
        <pc:grpChg chg="del">
          <ac:chgData name="Micaela Uriegas" userId="a08b801f-1f70-4727-bccd-82900e0f0bd4" providerId="ADAL" clId="{303A91FE-9AFC-4F52-ABFC-B348BBAA03B3}" dt="2024-03-04T18:55:38.910" v="5" actId="478"/>
          <ac:grpSpMkLst>
            <pc:docMk/>
            <pc:sldMk cId="1770647838" sldId="3930"/>
            <ac:grpSpMk id="12" creationId="{3DF6389F-04D1-5866-D56E-B3DEF43C294D}"/>
          </ac:grpSpMkLst>
        </pc:grpChg>
        <pc:grpChg chg="del">
          <ac:chgData name="Micaela Uriegas" userId="a08b801f-1f70-4727-bccd-82900e0f0bd4" providerId="ADAL" clId="{303A91FE-9AFC-4F52-ABFC-B348BBAA03B3}" dt="2024-03-04T18:55:39.428" v="6" actId="478"/>
          <ac:grpSpMkLst>
            <pc:docMk/>
            <pc:sldMk cId="1770647838" sldId="3930"/>
            <ac:grpSpMk id="14" creationId="{70FDECC4-2D92-4A2C-9CA4-B89B6AF2DD4E}"/>
          </ac:grpSpMkLst>
        </pc:grpChg>
        <pc:graphicFrameChg chg="add mod">
          <ac:chgData name="Micaela Uriegas" userId="a08b801f-1f70-4727-bccd-82900e0f0bd4" providerId="ADAL" clId="{303A91FE-9AFC-4F52-ABFC-B348BBAA03B3}" dt="2024-03-04T18:56:30.692" v="19" actId="1076"/>
          <ac:graphicFrameMkLst>
            <pc:docMk/>
            <pc:sldMk cId="1770647838" sldId="3930"/>
            <ac:graphicFrameMk id="4" creationId="{B0D49273-4581-B0FA-DC7D-5D93DD21135B}"/>
          </ac:graphicFrameMkLst>
        </pc:graphicFrameChg>
        <pc:graphicFrameChg chg="del mod modGraphic">
          <ac:chgData name="Micaela Uriegas" userId="a08b801f-1f70-4727-bccd-82900e0f0bd4" providerId="ADAL" clId="{303A91FE-9AFC-4F52-ABFC-B348BBAA03B3}" dt="2024-03-04T18:56:19.301" v="17" actId="478"/>
          <ac:graphicFrameMkLst>
            <pc:docMk/>
            <pc:sldMk cId="1770647838" sldId="3930"/>
            <ac:graphicFrameMk id="10" creationId="{B0D49273-4581-B0FA-DC7D-5D93DD21135B}"/>
          </ac:graphicFrameMkLst>
        </pc:graphicFrameChg>
        <pc:picChg chg="del topLvl">
          <ac:chgData name="Micaela Uriegas" userId="a08b801f-1f70-4727-bccd-82900e0f0bd4" providerId="ADAL" clId="{303A91FE-9AFC-4F52-ABFC-B348BBAA03B3}" dt="2024-03-04T18:55:38.910" v="5" actId="478"/>
          <ac:picMkLst>
            <pc:docMk/>
            <pc:sldMk cId="1770647838" sldId="3930"/>
            <ac:picMk id="5" creationId="{520B3CF4-5CEE-9C32-2205-453BE10EF6A0}"/>
          </ac:picMkLst>
        </pc:picChg>
        <pc:extLst>
          <p:ext xmlns:p="http://schemas.openxmlformats.org/presentationml/2006/main" uri="{D6D511B9-2390-475A-947B-AFAB55BFBCF1}">
            <pc226:cmChg xmlns:pc226="http://schemas.microsoft.com/office/powerpoint/2022/06/main/command" chg="mod modRxn">
              <pc226:chgData name="Micaela Uriegas" userId="a08b801f-1f70-4727-bccd-82900e0f0bd4" providerId="ADAL" clId="{303A91FE-9AFC-4F52-ABFC-B348BBAA03B3}" dt="2024-03-04T18:55:33.029" v="4"/>
              <pc2:cmMkLst xmlns:pc2="http://schemas.microsoft.com/office/powerpoint/2019/9/main/command">
                <pc:docMk/>
                <pc:sldMk cId="1770647838" sldId="3930"/>
                <pc2:cmMk id="{E88E8820-484D-4C38-93F3-0B0ED6885A4A}"/>
              </pc2:cmMkLst>
            </pc226:cmChg>
            <pc226:cmChg xmlns:pc226="http://schemas.microsoft.com/office/powerpoint/2022/06/main/command" chg="add">
              <pc226:chgData name="Micaela Uriegas" userId="a08b801f-1f70-4727-bccd-82900e0f0bd4" providerId="ADAL" clId="{303A91FE-9AFC-4F52-ABFC-B348BBAA03B3}" dt="2024-03-04T18:54:53.331" v="1"/>
              <pc2:cmMkLst xmlns:pc2="http://schemas.microsoft.com/office/powerpoint/2019/9/main/command">
                <pc:docMk/>
                <pc:sldMk cId="1770647838" sldId="3930"/>
                <pc2:cmMk id="{2A3E7A56-81CB-4D89-990E-A93E50216DC8}"/>
              </pc2:cmMkLst>
              <pc226:cmRplyChg chg="add">
                <pc226:chgData name="Micaela Uriegas" userId="a08b801f-1f70-4727-bccd-82900e0f0bd4" providerId="ADAL" clId="{303A91FE-9AFC-4F52-ABFC-B348BBAA03B3}" dt="2024-03-04T18:54:53.331" v="1"/>
                <pc2:cmRplyMkLst xmlns:pc2="http://schemas.microsoft.com/office/powerpoint/2019/9/main/command">
                  <pc:docMk/>
                  <pc:sldMk cId="1770647838" sldId="3930"/>
                  <pc2:cmMk id="{2A3E7A56-81CB-4D89-990E-A93E50216DC8}"/>
                  <pc2:cmRplyMk id="{4383B230-2AB0-46B5-94B8-2606CE12D72D}"/>
                </pc2:cmRplyMkLst>
              </pc226:cmRplyChg>
            </pc226:cmChg>
          </p:ext>
        </pc:extLst>
      </pc:sldChg>
      <pc:sldChg chg="del addCm">
        <pc:chgData name="Micaela Uriegas" userId="a08b801f-1f70-4727-bccd-82900e0f0bd4" providerId="ADAL" clId="{303A91FE-9AFC-4F52-ABFC-B348BBAA03B3}" dt="2024-03-05T14:34:51.283" v="2328" actId="47"/>
        <pc:sldMkLst>
          <pc:docMk/>
          <pc:sldMk cId="2072504735" sldId="3931"/>
        </pc:sldMkLst>
        <pc:extLst>
          <p:ext xmlns:p="http://schemas.openxmlformats.org/presentationml/2006/main" uri="{D6D511B9-2390-475A-947B-AFAB55BFBCF1}">
            <pc226:cmChg xmlns:pc226="http://schemas.microsoft.com/office/powerpoint/2022/06/main/command" chg="add">
              <pc226:chgData name="Micaela Uriegas" userId="a08b801f-1f70-4727-bccd-82900e0f0bd4" providerId="ADAL" clId="{303A91FE-9AFC-4F52-ABFC-B348BBAA03B3}" dt="2024-03-04T19:13:51.650" v="128"/>
              <pc2:cmMkLst xmlns:pc2="http://schemas.microsoft.com/office/powerpoint/2019/9/main/command">
                <pc:docMk/>
                <pc:sldMk cId="2072504735" sldId="3931"/>
                <pc2:cmMk id="{E008AA41-3A34-4A11-A0BB-68CDF2BEE610}"/>
              </pc2:cmMkLst>
            </pc226:cmChg>
          </p:ext>
        </pc:extLst>
      </pc:sldChg>
      <pc:sldChg chg="del">
        <pc:chgData name="Micaela Uriegas" userId="a08b801f-1f70-4727-bccd-82900e0f0bd4" providerId="ADAL" clId="{303A91FE-9AFC-4F52-ABFC-B348BBAA03B3}" dt="2024-03-04T18:55:16.468" v="2" actId="47"/>
        <pc:sldMkLst>
          <pc:docMk/>
          <pc:sldMk cId="3626726272" sldId="3932"/>
        </pc:sldMkLst>
      </pc:sldChg>
      <pc:sldChg chg="delSp modSp del mod addCm delCm modCm">
        <pc:chgData name="Micaela Uriegas" userId="a08b801f-1f70-4727-bccd-82900e0f0bd4" providerId="ADAL" clId="{303A91FE-9AFC-4F52-ABFC-B348BBAA03B3}" dt="2024-03-04T19:51:25.301" v="451" actId="47"/>
        <pc:sldMkLst>
          <pc:docMk/>
          <pc:sldMk cId="349163061" sldId="3940"/>
        </pc:sldMkLst>
        <pc:spChg chg="mod">
          <ac:chgData name="Micaela Uriegas" userId="a08b801f-1f70-4727-bccd-82900e0f0bd4" providerId="ADAL" clId="{303A91FE-9AFC-4F52-ABFC-B348BBAA03B3}" dt="2024-03-04T19:48:57.107" v="440" actId="14100"/>
          <ac:spMkLst>
            <pc:docMk/>
            <pc:sldMk cId="349163061" sldId="3940"/>
            <ac:spMk id="2" creationId="{C8EDCF17-5AF0-089D-D0B1-D18D6F811E46}"/>
          </ac:spMkLst>
        </pc:spChg>
        <pc:spChg chg="del">
          <ac:chgData name="Micaela Uriegas" userId="a08b801f-1f70-4727-bccd-82900e0f0bd4" providerId="ADAL" clId="{303A91FE-9AFC-4F52-ABFC-B348BBAA03B3}" dt="2024-03-04T19:14:37.602" v="133" actId="478"/>
          <ac:spMkLst>
            <pc:docMk/>
            <pc:sldMk cId="349163061" sldId="3940"/>
            <ac:spMk id="3" creationId="{11068703-F6D6-B2C6-9134-9AF3CEDE4DDB}"/>
          </ac:spMkLst>
        </pc:spChg>
        <pc:spChg chg="mod">
          <ac:chgData name="Micaela Uriegas" userId="a08b801f-1f70-4727-bccd-82900e0f0bd4" providerId="ADAL" clId="{303A91FE-9AFC-4F52-ABFC-B348BBAA03B3}" dt="2024-03-04T19:48:53.867" v="439" actId="14100"/>
          <ac:spMkLst>
            <pc:docMk/>
            <pc:sldMk cId="349163061" sldId="3940"/>
            <ac:spMk id="10" creationId="{C10A987E-211A-0793-F734-C9409B9CE8CB}"/>
          </ac:spMkLst>
        </pc:spChg>
        <pc:spChg chg="del">
          <ac:chgData name="Micaela Uriegas" userId="a08b801f-1f70-4727-bccd-82900e0f0bd4" providerId="ADAL" clId="{303A91FE-9AFC-4F52-ABFC-B348BBAA03B3}" dt="2024-03-04T19:14:04.822" v="132" actId="478"/>
          <ac:spMkLst>
            <pc:docMk/>
            <pc:sldMk cId="349163061" sldId="3940"/>
            <ac:spMk id="12" creationId="{03B52C7E-F305-65E5-56DA-A7BD69A70092}"/>
          </ac:spMkLst>
        </pc:spChg>
        <pc:graphicFrameChg chg="del">
          <ac:chgData name="Micaela Uriegas" userId="a08b801f-1f70-4727-bccd-82900e0f0bd4" providerId="ADAL" clId="{303A91FE-9AFC-4F52-ABFC-B348BBAA03B3}" dt="2024-03-04T19:14:03.771" v="131" actId="478"/>
          <ac:graphicFrameMkLst>
            <pc:docMk/>
            <pc:sldMk cId="349163061" sldId="3940"/>
            <ac:graphicFrameMk id="6" creationId="{D3CE9F1F-A51B-0C06-65A3-1067C4003112}"/>
          </ac:graphicFrameMkLst>
        </pc:graphicFrameChg>
        <pc:graphicFrameChg chg="del">
          <ac:chgData name="Micaela Uriegas" userId="a08b801f-1f70-4727-bccd-82900e0f0bd4" providerId="ADAL" clId="{303A91FE-9AFC-4F52-ABFC-B348BBAA03B3}" dt="2024-03-04T19:14:38.936" v="134" actId="478"/>
          <ac:graphicFrameMkLst>
            <pc:docMk/>
            <pc:sldMk cId="349163061" sldId="3940"/>
            <ac:graphicFrameMk id="8" creationId="{A8320C9F-70DA-7C2F-FD84-21D3FE3660A7}"/>
          </ac:graphicFrameMkLst>
        </pc:graphicFrameChg>
        <pc:picChg chg="mod">
          <ac:chgData name="Micaela Uriegas" userId="a08b801f-1f70-4727-bccd-82900e0f0bd4" providerId="ADAL" clId="{303A91FE-9AFC-4F52-ABFC-B348BBAA03B3}" dt="2024-03-04T19:49:03.947" v="442" actId="1076"/>
          <ac:picMkLst>
            <pc:docMk/>
            <pc:sldMk cId="349163061" sldId="3940"/>
            <ac:picMk id="4" creationId="{2EC65374-097D-C872-2805-528151936B26}"/>
          </ac:picMkLst>
        </pc:picChg>
        <pc:picChg chg="mod">
          <ac:chgData name="Micaela Uriegas" userId="a08b801f-1f70-4727-bccd-82900e0f0bd4" providerId="ADAL" clId="{303A91FE-9AFC-4F52-ABFC-B348BBAA03B3}" dt="2024-03-04T19:48:50.716" v="438" actId="1076"/>
          <ac:picMkLst>
            <pc:docMk/>
            <pc:sldMk cId="349163061" sldId="3940"/>
            <ac:picMk id="21" creationId="{8E3B37A4-E90B-9ABB-B85F-55566B70D52C}"/>
          </ac:picMkLst>
        </pc:picChg>
        <pc:picChg chg="del">
          <ac:chgData name="Micaela Uriegas" userId="a08b801f-1f70-4727-bccd-82900e0f0bd4" providerId="ADAL" clId="{303A91FE-9AFC-4F52-ABFC-B348BBAA03B3}" dt="2024-03-04T19:14:03.149" v="130" actId="478"/>
          <ac:picMkLst>
            <pc:docMk/>
            <pc:sldMk cId="349163061" sldId="3940"/>
            <ac:picMk id="1032" creationId="{56D49F6D-6DC3-7083-9C29-20623EF28523}"/>
          </ac:picMkLst>
        </pc:picChg>
        <pc:extLst>
          <p:ext xmlns:p="http://schemas.openxmlformats.org/presentationml/2006/main" uri="{D6D511B9-2390-475A-947B-AFAB55BFBCF1}">
            <pc226:cmChg xmlns:pc226="http://schemas.microsoft.com/office/powerpoint/2022/06/main/command" chg="add del mod">
              <pc226:chgData name="Micaela Uriegas" userId="a08b801f-1f70-4727-bccd-82900e0f0bd4" providerId="ADAL" clId="{303A91FE-9AFC-4F52-ABFC-B348BBAA03B3}" dt="2024-03-04T19:22:52.894" v="174"/>
              <pc2:cmMkLst xmlns:pc2="http://schemas.microsoft.com/office/powerpoint/2019/9/main/command">
                <pc:docMk/>
                <pc:sldMk cId="349163061" sldId="3940"/>
                <pc2:cmMk id="{6E926474-30D1-479A-B5C4-F8F2F0976FAE}"/>
              </pc2:cmMkLst>
            </pc226:cmChg>
          </p:ext>
        </pc:extLst>
      </pc:sldChg>
      <pc:sldChg chg="addSp delSp modSp mod modCm modNotesTx">
        <pc:chgData name="Micaela Uriegas" userId="a08b801f-1f70-4727-bccd-82900e0f0bd4" providerId="ADAL" clId="{303A91FE-9AFC-4F52-ABFC-B348BBAA03B3}" dt="2024-03-04T20:27:00.016" v="2086" actId="1076"/>
        <pc:sldMkLst>
          <pc:docMk/>
          <pc:sldMk cId="2630620138" sldId="3941"/>
        </pc:sldMkLst>
        <pc:spChg chg="mod">
          <ac:chgData name="Micaela Uriegas" userId="a08b801f-1f70-4727-bccd-82900e0f0bd4" providerId="ADAL" clId="{303A91FE-9AFC-4F52-ABFC-B348BBAA03B3}" dt="2024-03-04T20:06:59.509" v="1071" actId="1076"/>
          <ac:spMkLst>
            <pc:docMk/>
            <pc:sldMk cId="2630620138" sldId="3941"/>
            <ac:spMk id="4" creationId="{8E39DF53-0F5B-04B3-2ED6-ACCB81314CBA}"/>
          </ac:spMkLst>
        </pc:spChg>
        <pc:spChg chg="mod">
          <ac:chgData name="Micaela Uriegas" userId="a08b801f-1f70-4727-bccd-82900e0f0bd4" providerId="ADAL" clId="{303A91FE-9AFC-4F52-ABFC-B348BBAA03B3}" dt="2024-03-04T20:05:29.616" v="1058"/>
          <ac:spMkLst>
            <pc:docMk/>
            <pc:sldMk cId="2630620138" sldId="3941"/>
            <ac:spMk id="8" creationId="{29D6A555-32DF-AA2C-E58F-1255E7F7B8FB}"/>
          </ac:spMkLst>
        </pc:spChg>
        <pc:spChg chg="mod">
          <ac:chgData name="Micaela Uriegas" userId="a08b801f-1f70-4727-bccd-82900e0f0bd4" providerId="ADAL" clId="{303A91FE-9AFC-4F52-ABFC-B348BBAA03B3}" dt="2024-03-04T19:56:48.101" v="586" actId="20577"/>
          <ac:spMkLst>
            <pc:docMk/>
            <pc:sldMk cId="2630620138" sldId="3941"/>
            <ac:spMk id="11" creationId="{AD962AF3-19A2-07E3-1494-C22D504EB844}"/>
          </ac:spMkLst>
        </pc:spChg>
        <pc:spChg chg="mod">
          <ac:chgData name="Micaela Uriegas" userId="a08b801f-1f70-4727-bccd-82900e0f0bd4" providerId="ADAL" clId="{303A91FE-9AFC-4F52-ABFC-B348BBAA03B3}" dt="2024-03-04T20:07:14.562" v="1077" actId="20577"/>
          <ac:spMkLst>
            <pc:docMk/>
            <pc:sldMk cId="2630620138" sldId="3941"/>
            <ac:spMk id="18" creationId="{B214C839-E961-065A-B187-007EF12AB008}"/>
          </ac:spMkLst>
        </pc:spChg>
        <pc:spChg chg="mod">
          <ac:chgData name="Micaela Uriegas" userId="a08b801f-1f70-4727-bccd-82900e0f0bd4" providerId="ADAL" clId="{303A91FE-9AFC-4F52-ABFC-B348BBAA03B3}" dt="2024-03-04T20:07:32.859" v="1080"/>
          <ac:spMkLst>
            <pc:docMk/>
            <pc:sldMk cId="2630620138" sldId="3941"/>
            <ac:spMk id="21" creationId="{CA89A652-DA7B-51A5-391A-3789965D93F5}"/>
          </ac:spMkLst>
        </pc:spChg>
        <pc:spChg chg="mod">
          <ac:chgData name="Micaela Uriegas" userId="a08b801f-1f70-4727-bccd-82900e0f0bd4" providerId="ADAL" clId="{303A91FE-9AFC-4F52-ABFC-B348BBAA03B3}" dt="2024-03-04T19:51:17.790" v="450" actId="14826"/>
          <ac:spMkLst>
            <pc:docMk/>
            <pc:sldMk cId="2630620138" sldId="3941"/>
            <ac:spMk id="24" creationId="{D64D6E4B-4E39-FB1C-C924-B8AB37D8DAEB}"/>
          </ac:spMkLst>
        </pc:spChg>
        <pc:spChg chg="mod">
          <ac:chgData name="Micaela Uriegas" userId="a08b801f-1f70-4727-bccd-82900e0f0bd4" providerId="ADAL" clId="{303A91FE-9AFC-4F52-ABFC-B348BBAA03B3}" dt="2024-03-04T20:25:10.090" v="2067"/>
          <ac:spMkLst>
            <pc:docMk/>
            <pc:sldMk cId="2630620138" sldId="3941"/>
            <ac:spMk id="25" creationId="{85443202-92B6-7D0B-CE77-768EA8862C89}"/>
          </ac:spMkLst>
        </pc:spChg>
        <pc:spChg chg="mod">
          <ac:chgData name="Micaela Uriegas" userId="a08b801f-1f70-4727-bccd-82900e0f0bd4" providerId="ADAL" clId="{303A91FE-9AFC-4F52-ABFC-B348BBAA03B3}" dt="2024-03-04T20:26:53.808" v="2085" actId="14826"/>
          <ac:spMkLst>
            <pc:docMk/>
            <pc:sldMk cId="2630620138" sldId="3941"/>
            <ac:spMk id="26" creationId="{D6CFE17B-7E9B-7ABF-E95F-8A97CB645C5B}"/>
          </ac:spMkLst>
        </pc:spChg>
        <pc:grpChg chg="add del mod">
          <ac:chgData name="Micaela Uriegas" userId="a08b801f-1f70-4727-bccd-82900e0f0bd4" providerId="ADAL" clId="{303A91FE-9AFC-4F52-ABFC-B348BBAA03B3}" dt="2024-03-04T20:05:44.025" v="1060" actId="478"/>
          <ac:grpSpMkLst>
            <pc:docMk/>
            <pc:sldMk cId="2630620138" sldId="3941"/>
            <ac:grpSpMk id="7" creationId="{D917FDF8-DA73-9AAE-7104-6E80344AF9AD}"/>
          </ac:grpSpMkLst>
        </pc:grpChg>
        <pc:grpChg chg="del mod">
          <ac:chgData name="Micaela Uriegas" userId="a08b801f-1f70-4727-bccd-82900e0f0bd4" providerId="ADAL" clId="{303A91FE-9AFC-4F52-ABFC-B348BBAA03B3}" dt="2024-03-04T20:25:08.625" v="2066" actId="478"/>
          <ac:grpSpMkLst>
            <pc:docMk/>
            <pc:sldMk cId="2630620138" sldId="3941"/>
            <ac:grpSpMk id="13" creationId="{782AC86C-2959-22C4-673E-D295745B9BD1}"/>
          </ac:grpSpMkLst>
        </pc:grpChg>
        <pc:grpChg chg="mod">
          <ac:chgData name="Micaela Uriegas" userId="a08b801f-1f70-4727-bccd-82900e0f0bd4" providerId="ADAL" clId="{303A91FE-9AFC-4F52-ABFC-B348BBAA03B3}" dt="2024-03-04T20:27:00.016" v="2086" actId="1076"/>
          <ac:grpSpMkLst>
            <pc:docMk/>
            <pc:sldMk cId="2630620138" sldId="3941"/>
            <ac:grpSpMk id="14" creationId="{B40A69A0-1D4B-4ED6-10E0-D273ADCCC7CF}"/>
          </ac:grpSpMkLst>
        </pc:grpChg>
        <pc:grpChg chg="mod">
          <ac:chgData name="Micaela Uriegas" userId="a08b801f-1f70-4727-bccd-82900e0f0bd4" providerId="ADAL" clId="{303A91FE-9AFC-4F52-ABFC-B348BBAA03B3}" dt="2024-03-04T20:25:31.552" v="2072" actId="1076"/>
          <ac:grpSpMkLst>
            <pc:docMk/>
            <pc:sldMk cId="2630620138" sldId="3941"/>
            <ac:grpSpMk id="15" creationId="{4FF0BC8C-9BAD-E916-8D31-11578AC32753}"/>
          </ac:grpSpMkLst>
        </pc:grpChg>
        <pc:grpChg chg="add del mod">
          <ac:chgData name="Micaela Uriegas" userId="a08b801f-1f70-4727-bccd-82900e0f0bd4" providerId="ADAL" clId="{303A91FE-9AFC-4F52-ABFC-B348BBAA03B3}" dt="2024-03-04T20:07:27.231" v="1079" actId="478"/>
          <ac:grpSpMkLst>
            <pc:docMk/>
            <pc:sldMk cId="2630620138" sldId="3941"/>
            <ac:grpSpMk id="17" creationId="{F34AAC4A-4DCE-9D1C-CECB-FE65108BDADF}"/>
          </ac:grpSpMkLst>
        </pc:grpChg>
        <pc:grpChg chg="add del mod">
          <ac:chgData name="Micaela Uriegas" userId="a08b801f-1f70-4727-bccd-82900e0f0bd4" providerId="ADAL" clId="{303A91FE-9AFC-4F52-ABFC-B348BBAA03B3}" dt="2024-03-04T20:25:38.200" v="2073" actId="478"/>
          <ac:grpSpMkLst>
            <pc:docMk/>
            <pc:sldMk cId="2630620138" sldId="3941"/>
            <ac:grpSpMk id="20" creationId="{8FA59511-D3EE-80A3-104F-58364BE96E12}"/>
          </ac:grpSpMkLst>
        </pc:grpChg>
        <pc:grpChg chg="add mod">
          <ac:chgData name="Micaela Uriegas" userId="a08b801f-1f70-4727-bccd-82900e0f0bd4" providerId="ADAL" clId="{303A91FE-9AFC-4F52-ABFC-B348BBAA03B3}" dt="2024-03-04T20:26:19.626" v="2081" actId="1076"/>
          <ac:grpSpMkLst>
            <pc:docMk/>
            <pc:sldMk cId="2630620138" sldId="3941"/>
            <ac:grpSpMk id="23" creationId="{74D4E160-ABF9-1995-4C51-5240FFAEF058}"/>
          </ac:grpSpMkLst>
        </pc:grpChg>
        <pc:graphicFrameChg chg="add del mod">
          <ac:chgData name="Micaela Uriegas" userId="a08b801f-1f70-4727-bccd-82900e0f0bd4" providerId="ADAL" clId="{303A91FE-9AFC-4F52-ABFC-B348BBAA03B3}" dt="2024-03-04T19:50:18.382" v="445" actId="478"/>
          <ac:graphicFrameMkLst>
            <pc:docMk/>
            <pc:sldMk cId="2630620138" sldId="3941"/>
            <ac:graphicFrameMk id="2" creationId="{37016DE6-FA3D-91E1-7330-215966F25787}"/>
          </ac:graphicFrameMkLst>
        </pc:graphicFrameChg>
        <pc:graphicFrameChg chg="add mod">
          <ac:chgData name="Micaela Uriegas" userId="a08b801f-1f70-4727-bccd-82900e0f0bd4" providerId="ADAL" clId="{303A91FE-9AFC-4F52-ABFC-B348BBAA03B3}" dt="2024-03-04T20:04:45.686" v="1053" actId="207"/>
          <ac:graphicFrameMkLst>
            <pc:docMk/>
            <pc:sldMk cId="2630620138" sldId="3941"/>
            <ac:graphicFrameMk id="6" creationId="{9CE62D02-A33A-B14B-577C-05E7BBBD94B8}"/>
          </ac:graphicFrameMkLst>
        </pc:graphicFrameChg>
        <pc:graphicFrameChg chg="del">
          <ac:chgData name="Micaela Uriegas" userId="a08b801f-1f70-4727-bccd-82900e0f0bd4" providerId="ADAL" clId="{303A91FE-9AFC-4F52-ABFC-B348BBAA03B3}" dt="2024-03-04T19:14:41.496" v="135" actId="478"/>
          <ac:graphicFrameMkLst>
            <pc:docMk/>
            <pc:sldMk cId="2630620138" sldId="3941"/>
            <ac:graphicFrameMk id="10" creationId="{3B7F8D56-320C-C47C-1270-67BA3909F85F}"/>
          </ac:graphicFrameMkLst>
        </pc:graphicFrameChg>
        <pc:picChg chg="mod">
          <ac:chgData name="Micaela Uriegas" userId="a08b801f-1f70-4727-bccd-82900e0f0bd4" providerId="ADAL" clId="{303A91FE-9AFC-4F52-ABFC-B348BBAA03B3}" dt="2024-03-04T20:26:53.808" v="2085" actId="14826"/>
          <ac:picMkLst>
            <pc:docMk/>
            <pc:sldMk cId="2630620138" sldId="3941"/>
            <ac:picMk id="9" creationId="{7DDCB06B-E217-4B7F-228B-006E67184C9C}"/>
          </ac:picMkLst>
        </pc:picChg>
        <pc:picChg chg="mod">
          <ac:chgData name="Micaela Uriegas" userId="a08b801f-1f70-4727-bccd-82900e0f0bd4" providerId="ADAL" clId="{303A91FE-9AFC-4F52-ABFC-B348BBAA03B3}" dt="2024-03-04T20:05:29.616" v="1058"/>
          <ac:picMkLst>
            <pc:docMk/>
            <pc:sldMk cId="2630620138" sldId="3941"/>
            <ac:picMk id="16" creationId="{7936842C-76FB-ACA8-A90C-7FF290BE1014}"/>
          </ac:picMkLst>
        </pc:picChg>
        <pc:picChg chg="mod">
          <ac:chgData name="Micaela Uriegas" userId="a08b801f-1f70-4727-bccd-82900e0f0bd4" providerId="ADAL" clId="{303A91FE-9AFC-4F52-ABFC-B348BBAA03B3}" dt="2024-03-04T20:06:49.635" v="1069" actId="14826"/>
          <ac:picMkLst>
            <pc:docMk/>
            <pc:sldMk cId="2630620138" sldId="3941"/>
            <ac:picMk id="19" creationId="{ECC5BD67-D207-D301-94D9-BAD6F34B0F4C}"/>
          </ac:picMkLst>
        </pc:picChg>
        <pc:picChg chg="mod">
          <ac:chgData name="Micaela Uriegas" userId="a08b801f-1f70-4727-bccd-82900e0f0bd4" providerId="ADAL" clId="{303A91FE-9AFC-4F52-ABFC-B348BBAA03B3}" dt="2024-03-04T20:07:32.859" v="1080"/>
          <ac:picMkLst>
            <pc:docMk/>
            <pc:sldMk cId="2630620138" sldId="3941"/>
            <ac:picMk id="22" creationId="{4E38796B-550B-5F9E-E15E-844A387F19A7}"/>
          </ac:picMkLst>
        </pc:picChg>
        <pc:picChg chg="mod">
          <ac:chgData name="Micaela Uriegas" userId="a08b801f-1f70-4727-bccd-82900e0f0bd4" providerId="ADAL" clId="{303A91FE-9AFC-4F52-ABFC-B348BBAA03B3}" dt="2024-03-04T20:26:13.722" v="2080" actId="1076"/>
          <ac:picMkLst>
            <pc:docMk/>
            <pc:sldMk cId="2630620138" sldId="3941"/>
            <ac:picMk id="27" creationId="{06778243-DE9A-602C-D5C0-EB62F78664B3}"/>
          </ac:picMkLst>
        </pc:picChg>
        <pc:picChg chg="mod">
          <ac:chgData name="Micaela Uriegas" userId="a08b801f-1f70-4727-bccd-82900e0f0bd4" providerId="ADAL" clId="{303A91FE-9AFC-4F52-ABFC-B348BBAA03B3}" dt="2024-03-04T19:51:17.790" v="450" actId="14826"/>
          <ac:picMkLst>
            <pc:docMk/>
            <pc:sldMk cId="2630620138" sldId="3941"/>
            <ac:picMk id="28" creationId="{89C1826B-68B2-C0A7-DCA5-5376C25F154B}"/>
          </ac:picMkLst>
        </pc:picChg>
        <pc:extLst>
          <p:ext xmlns:p="http://schemas.openxmlformats.org/presentationml/2006/main" uri="{D6D511B9-2390-475A-947B-AFAB55BFBCF1}">
            <pc226:cmChg xmlns:pc226="http://schemas.microsoft.com/office/powerpoint/2022/06/main/command" chg="mod">
              <pc226:chgData name="Micaela Uriegas" userId="a08b801f-1f70-4727-bccd-82900e0f0bd4" providerId="ADAL" clId="{303A91FE-9AFC-4F52-ABFC-B348BBAA03B3}" dt="2024-03-04T20:24:47.398" v="2065"/>
              <pc2:cmMkLst xmlns:pc2="http://schemas.microsoft.com/office/powerpoint/2019/9/main/command">
                <pc:docMk/>
                <pc:sldMk cId="2630620138" sldId="3941"/>
                <pc2:cmMk id="{B5BE5074-412B-42A0-B72D-CC85668626DE}"/>
              </pc2:cmMkLst>
            </pc226:cmChg>
          </p:ext>
        </pc:extLst>
      </pc:sldChg>
      <pc:sldChg chg="addSp delSp modSp add del mod modCm">
        <pc:chgData name="Micaela Uriegas" userId="a08b801f-1f70-4727-bccd-82900e0f0bd4" providerId="ADAL" clId="{303A91FE-9AFC-4F52-ABFC-B348BBAA03B3}" dt="2024-03-05T14:31:35.874" v="2324" actId="20577"/>
        <pc:sldMkLst>
          <pc:docMk/>
          <pc:sldMk cId="4025148673" sldId="3942"/>
        </pc:sldMkLst>
        <pc:spChg chg="mod">
          <ac:chgData name="Micaela Uriegas" userId="a08b801f-1f70-4727-bccd-82900e0f0bd4" providerId="ADAL" clId="{303A91FE-9AFC-4F52-ABFC-B348BBAA03B3}" dt="2024-03-05T14:31:35.874" v="2324" actId="20577"/>
          <ac:spMkLst>
            <pc:docMk/>
            <pc:sldMk cId="4025148673" sldId="3942"/>
            <ac:spMk id="2" creationId="{2D7F33D1-CDD4-B8CA-8DC4-835823E0D7D6}"/>
          </ac:spMkLst>
        </pc:spChg>
        <pc:spChg chg="mod">
          <ac:chgData name="Micaela Uriegas" userId="a08b801f-1f70-4727-bccd-82900e0f0bd4" providerId="ADAL" clId="{303A91FE-9AFC-4F52-ABFC-B348BBAA03B3}" dt="2024-03-05T14:22:40.900" v="2215" actId="20577"/>
          <ac:spMkLst>
            <pc:docMk/>
            <pc:sldMk cId="4025148673" sldId="3942"/>
            <ac:spMk id="11" creationId="{82530C25-AFA0-63F8-DEA3-6C7AED287755}"/>
          </ac:spMkLst>
        </pc:spChg>
        <pc:spChg chg="mod">
          <ac:chgData name="Micaela Uriegas" userId="a08b801f-1f70-4727-bccd-82900e0f0bd4" providerId="ADAL" clId="{303A91FE-9AFC-4F52-ABFC-B348BBAA03B3}" dt="2024-03-04T19:58:48.294" v="712" actId="20577"/>
          <ac:spMkLst>
            <pc:docMk/>
            <pc:sldMk cId="4025148673" sldId="3942"/>
            <ac:spMk id="17" creationId="{45A1B9A0-0CD5-039E-A5B4-FA038CF37147}"/>
          </ac:spMkLst>
        </pc:spChg>
        <pc:spChg chg="mod">
          <ac:chgData name="Micaela Uriegas" userId="a08b801f-1f70-4727-bccd-82900e0f0bd4" providerId="ADAL" clId="{303A91FE-9AFC-4F52-ABFC-B348BBAA03B3}" dt="2024-03-04T20:16:23.437" v="1482" actId="20577"/>
          <ac:spMkLst>
            <pc:docMk/>
            <pc:sldMk cId="4025148673" sldId="3942"/>
            <ac:spMk id="32" creationId="{621802D8-AEC2-C908-CE6C-63D982B2C3DF}"/>
          </ac:spMkLst>
        </pc:spChg>
        <pc:grpChg chg="mod">
          <ac:chgData name="Micaela Uriegas" userId="a08b801f-1f70-4727-bccd-82900e0f0bd4" providerId="ADAL" clId="{303A91FE-9AFC-4F52-ABFC-B348BBAA03B3}" dt="2024-03-05T14:24:27.261" v="2264" actId="1076"/>
          <ac:grpSpMkLst>
            <pc:docMk/>
            <pc:sldMk cId="4025148673" sldId="3942"/>
            <ac:grpSpMk id="8" creationId="{5EB6DDA3-E9EF-A01A-228B-14DBC7D0500C}"/>
          </ac:grpSpMkLst>
        </pc:grpChg>
        <pc:grpChg chg="del mod">
          <ac:chgData name="Micaela Uriegas" userId="a08b801f-1f70-4727-bccd-82900e0f0bd4" providerId="ADAL" clId="{303A91FE-9AFC-4F52-ABFC-B348BBAA03B3}" dt="2024-03-04T20:08:22.976" v="1088" actId="478"/>
          <ac:grpSpMkLst>
            <pc:docMk/>
            <pc:sldMk cId="4025148673" sldId="3942"/>
            <ac:grpSpMk id="9" creationId="{A1789A9E-00AA-036D-B6BE-B36100066643}"/>
          </ac:grpSpMkLst>
        </pc:grpChg>
        <pc:grpChg chg="mod">
          <ac:chgData name="Micaela Uriegas" userId="a08b801f-1f70-4727-bccd-82900e0f0bd4" providerId="ADAL" clId="{303A91FE-9AFC-4F52-ABFC-B348BBAA03B3}" dt="2024-03-05T14:23:44.782" v="2216" actId="1076"/>
          <ac:grpSpMkLst>
            <pc:docMk/>
            <pc:sldMk cId="4025148673" sldId="3942"/>
            <ac:grpSpMk id="10" creationId="{057C72A6-6136-2FE9-E48F-1C175F13B12A}"/>
          </ac:grpSpMkLst>
        </pc:grpChg>
        <pc:grpChg chg="mod">
          <ac:chgData name="Micaela Uriegas" userId="a08b801f-1f70-4727-bccd-82900e0f0bd4" providerId="ADAL" clId="{303A91FE-9AFC-4F52-ABFC-B348BBAA03B3}" dt="2024-03-04T20:10:43.471" v="1286" actId="1076"/>
          <ac:grpSpMkLst>
            <pc:docMk/>
            <pc:sldMk cId="4025148673" sldId="3942"/>
            <ac:grpSpMk id="31" creationId="{C6C4E85B-DC6D-1199-ED30-25AC5838AD92}"/>
          </ac:grpSpMkLst>
        </pc:grpChg>
        <pc:graphicFrameChg chg="add mod">
          <ac:chgData name="Micaela Uriegas" userId="a08b801f-1f70-4727-bccd-82900e0f0bd4" providerId="ADAL" clId="{303A91FE-9AFC-4F52-ABFC-B348BBAA03B3}" dt="2024-03-04T19:56:59.329" v="587"/>
          <ac:graphicFrameMkLst>
            <pc:docMk/>
            <pc:sldMk cId="4025148673" sldId="3942"/>
            <ac:graphicFrameMk id="6" creationId="{202757D9-9C13-E4E8-8EBD-BE7B67CDDFAA}"/>
          </ac:graphicFrameMkLst>
        </pc:graphicFrameChg>
        <pc:graphicFrameChg chg="add del">
          <ac:chgData name="Micaela Uriegas" userId="a08b801f-1f70-4727-bccd-82900e0f0bd4" providerId="ADAL" clId="{303A91FE-9AFC-4F52-ABFC-B348BBAA03B3}" dt="2024-03-04T19:20:49.034" v="146" actId="478"/>
          <ac:graphicFrameMkLst>
            <pc:docMk/>
            <pc:sldMk cId="4025148673" sldId="3942"/>
            <ac:graphicFrameMk id="7" creationId="{167437BB-0C0A-D2D7-3FC5-B046AFD2168F}"/>
          </ac:graphicFrameMkLst>
        </pc:graphicFrameChg>
        <pc:picChg chg="mod">
          <ac:chgData name="Micaela Uriegas" userId="a08b801f-1f70-4727-bccd-82900e0f0bd4" providerId="ADAL" clId="{303A91FE-9AFC-4F52-ABFC-B348BBAA03B3}" dt="2024-03-05T14:23:53.939" v="2218" actId="1076"/>
          <ac:picMkLst>
            <pc:docMk/>
            <pc:sldMk cId="4025148673" sldId="3942"/>
            <ac:picMk id="4" creationId="{51B43D40-5B08-3B00-CFD6-ECCDC3271887}"/>
          </ac:picMkLst>
        </pc:picChg>
        <pc:picChg chg="mod">
          <ac:chgData name="Micaela Uriegas" userId="a08b801f-1f70-4727-bccd-82900e0f0bd4" providerId="ADAL" clId="{303A91FE-9AFC-4F52-ABFC-B348BBAA03B3}" dt="2024-03-05T14:23:47.451" v="2217" actId="1076"/>
          <ac:picMkLst>
            <pc:docMk/>
            <pc:sldMk cId="4025148673" sldId="3942"/>
            <ac:picMk id="12" creationId="{486FC562-BB77-188A-5116-FDA6460D8BF8}"/>
          </ac:picMkLst>
        </pc:picChg>
        <pc:picChg chg="mod">
          <ac:chgData name="Micaela Uriegas" userId="a08b801f-1f70-4727-bccd-82900e0f0bd4" providerId="ADAL" clId="{303A91FE-9AFC-4F52-ABFC-B348BBAA03B3}" dt="2024-03-04T20:09:13.458" v="1100" actId="1076"/>
          <ac:picMkLst>
            <pc:docMk/>
            <pc:sldMk cId="4025148673" sldId="3942"/>
            <ac:picMk id="33" creationId="{94742D54-21FC-8DC7-CAC7-D9401774E634}"/>
          </ac:picMkLst>
        </pc:picChg>
        <pc:extLst>
          <p:ext xmlns:p="http://schemas.openxmlformats.org/presentationml/2006/main" uri="{D6D511B9-2390-475A-947B-AFAB55BFBCF1}">
            <pc226:cmChg xmlns:pc226="http://schemas.microsoft.com/office/powerpoint/2022/06/main/command" chg="mod">
              <pc226:chgData name="Micaela Uriegas" userId="a08b801f-1f70-4727-bccd-82900e0f0bd4" providerId="ADAL" clId="{303A91FE-9AFC-4F52-ABFC-B348BBAA03B3}" dt="2024-03-04T20:24:44.664" v="2064"/>
              <pc2:cmMkLst xmlns:pc2="http://schemas.microsoft.com/office/powerpoint/2019/9/main/command">
                <pc:docMk/>
                <pc:sldMk cId="4025148673" sldId="3942"/>
                <pc2:cmMk id="{61FB8A6B-F088-4846-AE73-C44BE0153BF8}"/>
              </pc2:cmMkLst>
            </pc226:cmChg>
          </p:ext>
        </pc:extLst>
      </pc:sldChg>
      <pc:sldChg chg="addSp delSp modSp add del mod delCm modCm">
        <pc:chgData name="Micaela Uriegas" userId="a08b801f-1f70-4727-bccd-82900e0f0bd4" providerId="ADAL" clId="{303A91FE-9AFC-4F52-ABFC-B348BBAA03B3}" dt="2024-03-05T14:38:38.256" v="2342"/>
        <pc:sldMkLst>
          <pc:docMk/>
          <pc:sldMk cId="2064808237" sldId="3943"/>
        </pc:sldMkLst>
        <pc:spChg chg="mod">
          <ac:chgData name="Micaela Uriegas" userId="a08b801f-1f70-4727-bccd-82900e0f0bd4" providerId="ADAL" clId="{303A91FE-9AFC-4F52-ABFC-B348BBAA03B3}" dt="2024-03-04T20:15:39.149" v="1476" actId="14826"/>
          <ac:spMkLst>
            <pc:docMk/>
            <pc:sldMk cId="2064808237" sldId="3943"/>
            <ac:spMk id="2" creationId="{2D7F33D1-CDD4-B8CA-8DC4-835823E0D7D6}"/>
          </ac:spMkLst>
        </pc:spChg>
        <pc:spChg chg="mod">
          <ac:chgData name="Micaela Uriegas" userId="a08b801f-1f70-4727-bccd-82900e0f0bd4" providerId="ADAL" clId="{303A91FE-9AFC-4F52-ABFC-B348BBAA03B3}" dt="2024-03-05T14:25:04.988" v="2302" actId="20577"/>
          <ac:spMkLst>
            <pc:docMk/>
            <pc:sldMk cId="2064808237" sldId="3943"/>
            <ac:spMk id="11" creationId="{82530C25-AFA0-63F8-DEA3-6C7AED287755}"/>
          </ac:spMkLst>
        </pc:spChg>
        <pc:spChg chg="mod">
          <ac:chgData name="Micaela Uriegas" userId="a08b801f-1f70-4727-bccd-82900e0f0bd4" providerId="ADAL" clId="{303A91FE-9AFC-4F52-ABFC-B348BBAA03B3}" dt="2024-03-05T14:38:35.704" v="2341" actId="13926"/>
          <ac:spMkLst>
            <pc:docMk/>
            <pc:sldMk cId="2064808237" sldId="3943"/>
            <ac:spMk id="15" creationId="{F1DE19A4-52C0-8977-95FF-8BFA5E610700}"/>
          </ac:spMkLst>
        </pc:spChg>
        <pc:spChg chg="mod">
          <ac:chgData name="Micaela Uriegas" userId="a08b801f-1f70-4727-bccd-82900e0f0bd4" providerId="ADAL" clId="{303A91FE-9AFC-4F52-ABFC-B348BBAA03B3}" dt="2024-03-04T20:14:33.237" v="1466" actId="1076"/>
          <ac:spMkLst>
            <pc:docMk/>
            <pc:sldMk cId="2064808237" sldId="3943"/>
            <ac:spMk id="16" creationId="{6634E113-5F5A-19FD-0C35-3210D99D8A23}"/>
          </ac:spMkLst>
        </pc:spChg>
        <pc:spChg chg="mod">
          <ac:chgData name="Micaela Uriegas" userId="a08b801f-1f70-4727-bccd-82900e0f0bd4" providerId="ADAL" clId="{303A91FE-9AFC-4F52-ABFC-B348BBAA03B3}" dt="2024-03-04T19:59:32.238" v="771" actId="313"/>
          <ac:spMkLst>
            <pc:docMk/>
            <pc:sldMk cId="2064808237" sldId="3943"/>
            <ac:spMk id="17" creationId="{45A1B9A0-0CD5-039E-A5B4-FA038CF37147}"/>
          </ac:spMkLst>
        </pc:spChg>
        <pc:grpChg chg="mod">
          <ac:chgData name="Micaela Uriegas" userId="a08b801f-1f70-4727-bccd-82900e0f0bd4" providerId="ADAL" clId="{303A91FE-9AFC-4F52-ABFC-B348BBAA03B3}" dt="2024-03-04T20:15:39.149" v="1476" actId="14826"/>
          <ac:grpSpMkLst>
            <pc:docMk/>
            <pc:sldMk cId="2064808237" sldId="3943"/>
            <ac:grpSpMk id="8" creationId="{5EB6DDA3-E9EF-A01A-228B-14DBC7D0500C}"/>
          </ac:grpSpMkLst>
        </pc:grpChg>
        <pc:grpChg chg="del mod">
          <ac:chgData name="Micaela Uriegas" userId="a08b801f-1f70-4727-bccd-82900e0f0bd4" providerId="ADAL" clId="{303A91FE-9AFC-4F52-ABFC-B348BBAA03B3}" dt="2024-03-04T20:17:55.940" v="1496" actId="478"/>
          <ac:grpSpMkLst>
            <pc:docMk/>
            <pc:sldMk cId="2064808237" sldId="3943"/>
            <ac:grpSpMk id="9" creationId="{A1789A9E-00AA-036D-B6BE-B36100066643}"/>
          </ac:grpSpMkLst>
        </pc:grpChg>
        <pc:grpChg chg="mod">
          <ac:chgData name="Micaela Uriegas" userId="a08b801f-1f70-4727-bccd-82900e0f0bd4" providerId="ADAL" clId="{303A91FE-9AFC-4F52-ABFC-B348BBAA03B3}" dt="2024-03-05T14:25:19.687" v="2304" actId="1076"/>
          <ac:grpSpMkLst>
            <pc:docMk/>
            <pc:sldMk cId="2064808237" sldId="3943"/>
            <ac:grpSpMk id="10" creationId="{057C72A6-6136-2FE9-E48F-1C175F13B12A}"/>
          </ac:grpSpMkLst>
        </pc:grpChg>
        <pc:grpChg chg="add mod">
          <ac:chgData name="Micaela Uriegas" userId="a08b801f-1f70-4727-bccd-82900e0f0bd4" providerId="ADAL" clId="{303A91FE-9AFC-4F52-ABFC-B348BBAA03B3}" dt="2024-03-05T14:25:10.233" v="2303" actId="1076"/>
          <ac:grpSpMkLst>
            <pc:docMk/>
            <pc:sldMk cId="2064808237" sldId="3943"/>
            <ac:grpSpMk id="14" creationId="{6630A407-E813-D731-9381-A319DA948EF4}"/>
          </ac:grpSpMkLst>
        </pc:grpChg>
        <pc:graphicFrameChg chg="add del">
          <ac:chgData name="Micaela Uriegas" userId="a08b801f-1f70-4727-bccd-82900e0f0bd4" providerId="ADAL" clId="{303A91FE-9AFC-4F52-ABFC-B348BBAA03B3}" dt="2024-03-04T19:20:49.227" v="147" actId="478"/>
          <ac:graphicFrameMkLst>
            <pc:docMk/>
            <pc:sldMk cId="2064808237" sldId="3943"/>
            <ac:graphicFrameMk id="7" creationId="{167437BB-0C0A-D2D7-3FC5-B046AFD2168F}"/>
          </ac:graphicFrameMkLst>
        </pc:graphicFrameChg>
        <pc:graphicFrameChg chg="add mod">
          <ac:chgData name="Micaela Uriegas" userId="a08b801f-1f70-4727-bccd-82900e0f0bd4" providerId="ADAL" clId="{303A91FE-9AFC-4F52-ABFC-B348BBAA03B3}" dt="2024-03-04T19:57:04.962" v="589"/>
          <ac:graphicFrameMkLst>
            <pc:docMk/>
            <pc:sldMk cId="2064808237" sldId="3943"/>
            <ac:graphicFrameMk id="13" creationId="{247B1D84-8969-6ED6-44E9-0477C71C1320}"/>
          </ac:graphicFrameMkLst>
        </pc:graphicFrameChg>
        <pc:picChg chg="mod">
          <ac:chgData name="Micaela Uriegas" userId="a08b801f-1f70-4727-bccd-82900e0f0bd4" providerId="ADAL" clId="{303A91FE-9AFC-4F52-ABFC-B348BBAA03B3}" dt="2024-03-04T20:15:39.149" v="1476" actId="14826"/>
          <ac:picMkLst>
            <pc:docMk/>
            <pc:sldMk cId="2064808237" sldId="3943"/>
            <ac:picMk id="4" creationId="{51B43D40-5B08-3B00-CFD6-ECCDC3271887}"/>
          </ac:picMkLst>
        </pc:picChg>
        <pc:picChg chg="add">
          <ac:chgData name="Micaela Uriegas" userId="a08b801f-1f70-4727-bccd-82900e0f0bd4" providerId="ADAL" clId="{303A91FE-9AFC-4F52-ABFC-B348BBAA03B3}" dt="2024-03-04T19:57:02.175" v="588"/>
          <ac:picMkLst>
            <pc:docMk/>
            <pc:sldMk cId="2064808237" sldId="3943"/>
            <ac:picMk id="6" creationId="{FBEA8C09-E9C7-B1FA-191B-AD43D5216530}"/>
          </ac:picMkLst>
        </pc:picChg>
        <pc:picChg chg="mod">
          <ac:chgData name="Micaela Uriegas" userId="a08b801f-1f70-4727-bccd-82900e0f0bd4" providerId="ADAL" clId="{303A91FE-9AFC-4F52-ABFC-B348BBAA03B3}" dt="2024-03-04T20:15:54.643" v="1478" actId="14826"/>
          <ac:picMkLst>
            <pc:docMk/>
            <pc:sldMk cId="2064808237" sldId="3943"/>
            <ac:picMk id="12" creationId="{486FC562-BB77-188A-5116-FDA6460D8BF8}"/>
          </ac:picMkLst>
        </pc:picChg>
        <pc:picChg chg="mod">
          <ac:chgData name="Micaela Uriegas" userId="a08b801f-1f70-4727-bccd-82900e0f0bd4" providerId="ADAL" clId="{303A91FE-9AFC-4F52-ABFC-B348BBAA03B3}" dt="2024-03-05T14:24:56.065" v="2286" actId="1076"/>
          <ac:picMkLst>
            <pc:docMk/>
            <pc:sldMk cId="2064808237" sldId="3943"/>
            <ac:picMk id="18" creationId="{B316F756-BA69-C66F-B036-E2E6E03ACDB0}"/>
          </ac:picMkLst>
        </pc:picChg>
        <pc:picChg chg="mod">
          <ac:chgData name="Micaela Uriegas" userId="a08b801f-1f70-4727-bccd-82900e0f0bd4" providerId="ADAL" clId="{303A91FE-9AFC-4F52-ABFC-B348BBAA03B3}" dt="2024-03-04T20:14:58.831" v="1473" actId="1076"/>
          <ac:picMkLst>
            <pc:docMk/>
            <pc:sldMk cId="2064808237" sldId="3943"/>
            <ac:picMk id="20" creationId="{7A42C206-A687-B389-637A-B34DDB0A96DB}"/>
          </ac:picMkLst>
        </pc:picChg>
        <pc:extLst>
          <p:ext xmlns:p="http://schemas.openxmlformats.org/presentationml/2006/main" uri="{D6D511B9-2390-475A-947B-AFAB55BFBCF1}">
            <pc226:cmChg xmlns:pc226="http://schemas.microsoft.com/office/powerpoint/2022/06/main/command" chg="del mod">
              <pc226:chgData name="Micaela Uriegas" userId="a08b801f-1f70-4727-bccd-82900e0f0bd4" providerId="ADAL" clId="{303A91FE-9AFC-4F52-ABFC-B348BBAA03B3}" dt="2024-03-05T14:38:38.256" v="2342"/>
              <pc2:cmMkLst xmlns:pc2="http://schemas.microsoft.com/office/powerpoint/2019/9/main/command">
                <pc:docMk/>
                <pc:sldMk cId="2064808237" sldId="3943"/>
                <pc2:cmMk id="{7C08A32B-1AA5-43E8-9493-35858428924C}"/>
              </pc2:cmMkLst>
            </pc226:cmChg>
          </p:ext>
        </pc:extLst>
      </pc:sldChg>
      <pc:sldChg chg="modSp mod">
        <pc:chgData name="Micaela Uriegas" userId="a08b801f-1f70-4727-bccd-82900e0f0bd4" providerId="ADAL" clId="{303A91FE-9AFC-4F52-ABFC-B348BBAA03B3}" dt="2024-03-04T18:57:44.463" v="127" actId="20577"/>
        <pc:sldMkLst>
          <pc:docMk/>
          <pc:sldMk cId="3918200746" sldId="3951"/>
        </pc:sldMkLst>
        <pc:spChg chg="mod">
          <ac:chgData name="Micaela Uriegas" userId="a08b801f-1f70-4727-bccd-82900e0f0bd4" providerId="ADAL" clId="{303A91FE-9AFC-4F52-ABFC-B348BBAA03B3}" dt="2024-03-04T18:57:44.463" v="127" actId="20577"/>
          <ac:spMkLst>
            <pc:docMk/>
            <pc:sldMk cId="3918200746" sldId="3951"/>
            <ac:spMk id="2" creationId="{55037E4D-5AAE-BC09-18C7-3458631AAF14}"/>
          </ac:spMkLst>
        </pc:spChg>
      </pc:sldChg>
      <pc:sldChg chg="modSp mod">
        <pc:chgData name="Micaela Uriegas" userId="a08b801f-1f70-4727-bccd-82900e0f0bd4" providerId="ADAL" clId="{303A91FE-9AFC-4F52-ABFC-B348BBAA03B3}" dt="2024-03-04T19:27:02.179" v="427" actId="1036"/>
        <pc:sldMkLst>
          <pc:docMk/>
          <pc:sldMk cId="583732498" sldId="4165"/>
        </pc:sldMkLst>
        <pc:spChg chg="mod">
          <ac:chgData name="Micaela Uriegas" userId="a08b801f-1f70-4727-bccd-82900e0f0bd4" providerId="ADAL" clId="{303A91FE-9AFC-4F52-ABFC-B348BBAA03B3}" dt="2024-03-04T18:56:48.370" v="47" actId="20577"/>
          <ac:spMkLst>
            <pc:docMk/>
            <pc:sldMk cId="583732498" sldId="4165"/>
            <ac:spMk id="2" creationId="{B681EDC2-A187-37A3-2866-41EB533AA988}"/>
          </ac:spMkLst>
        </pc:spChg>
        <pc:picChg chg="mod modCrop">
          <ac:chgData name="Micaela Uriegas" userId="a08b801f-1f70-4727-bccd-82900e0f0bd4" providerId="ADAL" clId="{303A91FE-9AFC-4F52-ABFC-B348BBAA03B3}" dt="2024-03-04T19:27:02.179" v="427" actId="1036"/>
          <ac:picMkLst>
            <pc:docMk/>
            <pc:sldMk cId="583732498" sldId="4165"/>
            <ac:picMk id="6" creationId="{1E7622CF-B070-5295-D64E-F0302F7A0F06}"/>
          </ac:picMkLst>
        </pc:picChg>
      </pc:sldChg>
      <pc:sldChg chg="delSp modSp add del mod">
        <pc:chgData name="Micaela Uriegas" userId="a08b801f-1f70-4727-bccd-82900e0f0bd4" providerId="ADAL" clId="{303A91FE-9AFC-4F52-ABFC-B348BBAA03B3}" dt="2024-03-05T14:38:31.516" v="2339" actId="13926"/>
        <pc:sldMkLst>
          <pc:docMk/>
          <pc:sldMk cId="3728368693" sldId="4166"/>
        </pc:sldMkLst>
        <pc:spChg chg="mod">
          <ac:chgData name="Micaela Uriegas" userId="a08b801f-1f70-4727-bccd-82900e0f0bd4" providerId="ADAL" clId="{303A91FE-9AFC-4F52-ABFC-B348BBAA03B3}" dt="2024-03-05T14:38:31.516" v="2339" actId="13926"/>
          <ac:spMkLst>
            <pc:docMk/>
            <pc:sldMk cId="3728368693" sldId="4166"/>
            <ac:spMk id="2" creationId="{2D7F33D1-CDD4-B8CA-8DC4-835823E0D7D6}"/>
          </ac:spMkLst>
        </pc:spChg>
        <pc:spChg chg="mod">
          <ac:chgData name="Micaela Uriegas" userId="a08b801f-1f70-4727-bccd-82900e0f0bd4" providerId="ADAL" clId="{303A91FE-9AFC-4F52-ABFC-B348BBAA03B3}" dt="2024-03-04T20:20:58.379" v="1782" actId="20577"/>
          <ac:spMkLst>
            <pc:docMk/>
            <pc:sldMk cId="3728368693" sldId="4166"/>
            <ac:spMk id="11" creationId="{82530C25-AFA0-63F8-DEA3-6C7AED287755}"/>
          </ac:spMkLst>
        </pc:spChg>
        <pc:grpChg chg="mod">
          <ac:chgData name="Micaela Uriegas" userId="a08b801f-1f70-4727-bccd-82900e0f0bd4" providerId="ADAL" clId="{303A91FE-9AFC-4F52-ABFC-B348BBAA03B3}" dt="2024-03-05T14:17:00.236" v="2102" actId="1076"/>
          <ac:grpSpMkLst>
            <pc:docMk/>
            <pc:sldMk cId="3728368693" sldId="4166"/>
            <ac:grpSpMk id="8" creationId="{5EB6DDA3-E9EF-A01A-228B-14DBC7D0500C}"/>
          </ac:grpSpMkLst>
        </pc:grpChg>
        <pc:grpChg chg="mod">
          <ac:chgData name="Micaela Uriegas" userId="a08b801f-1f70-4727-bccd-82900e0f0bd4" providerId="ADAL" clId="{303A91FE-9AFC-4F52-ABFC-B348BBAA03B3}" dt="2024-03-05T14:17:03.313" v="2103" actId="1076"/>
          <ac:grpSpMkLst>
            <pc:docMk/>
            <pc:sldMk cId="3728368693" sldId="4166"/>
            <ac:grpSpMk id="10" creationId="{057C72A6-6136-2FE9-E48F-1C175F13B12A}"/>
          </ac:grpSpMkLst>
        </pc:grpChg>
        <pc:grpChg chg="del mod">
          <ac:chgData name="Micaela Uriegas" userId="a08b801f-1f70-4727-bccd-82900e0f0bd4" providerId="ADAL" clId="{303A91FE-9AFC-4F52-ABFC-B348BBAA03B3}" dt="2024-03-05T14:16:54.818" v="2101" actId="478"/>
          <ac:grpSpMkLst>
            <pc:docMk/>
            <pc:sldMk cId="3728368693" sldId="4166"/>
            <ac:grpSpMk id="14" creationId="{6630A407-E813-D731-9381-A319DA948EF4}"/>
          </ac:grpSpMkLst>
        </pc:grpChg>
        <pc:picChg chg="mod">
          <ac:chgData name="Micaela Uriegas" userId="a08b801f-1f70-4727-bccd-82900e0f0bd4" providerId="ADAL" clId="{303A91FE-9AFC-4F52-ABFC-B348BBAA03B3}" dt="2024-03-04T20:28:19.839" v="2095" actId="1076"/>
          <ac:picMkLst>
            <pc:docMk/>
            <pc:sldMk cId="3728368693" sldId="4166"/>
            <ac:picMk id="4" creationId="{51B43D40-5B08-3B00-CFD6-ECCDC3271887}"/>
          </ac:picMkLst>
        </pc:picChg>
        <pc:picChg chg="mod">
          <ac:chgData name="Micaela Uriegas" userId="a08b801f-1f70-4727-bccd-82900e0f0bd4" providerId="ADAL" clId="{303A91FE-9AFC-4F52-ABFC-B348BBAA03B3}" dt="2024-03-04T20:28:23.998" v="2096" actId="1076"/>
          <ac:picMkLst>
            <pc:docMk/>
            <pc:sldMk cId="3728368693" sldId="4166"/>
            <ac:picMk id="12" creationId="{486FC562-BB77-188A-5116-FDA6460D8BF8}"/>
          </ac:picMkLst>
        </pc:picChg>
        <pc:picChg chg="mod">
          <ac:chgData name="Micaela Uriegas" userId="a08b801f-1f70-4727-bccd-82900e0f0bd4" providerId="ADAL" clId="{303A91FE-9AFC-4F52-ABFC-B348BBAA03B3}" dt="2024-03-04T20:28:33.785" v="2099" actId="1076"/>
          <ac:picMkLst>
            <pc:docMk/>
            <pc:sldMk cId="3728368693" sldId="4166"/>
            <ac:picMk id="18" creationId="{B316F756-BA69-C66F-B036-E2E6E03ACDB0}"/>
          </ac:picMkLst>
        </pc:picChg>
      </pc:sldChg>
    </pc:docChg>
  </pc:docChgLst>
  <pc:docChgLst>
    <pc:chgData name="Michael Covert" userId="f4341266-7425-4a4f-993f-4e52c082e126" providerId="ADAL" clId="{A876AA5B-620B-489D-9D7D-EE7FD7973E62}"/>
    <pc:docChg chg="modSld sldOrd">
      <pc:chgData name="Michael Covert" userId="f4341266-7425-4a4f-993f-4e52c082e126" providerId="ADAL" clId="{A876AA5B-620B-489D-9D7D-EE7FD7973E62}" dt="2023-09-29T18:33:32.390" v="564" actId="122"/>
      <pc:docMkLst>
        <pc:docMk/>
      </pc:docMkLst>
      <pc:sldChg chg="delCm">
        <pc:chgData name="Michael Covert" userId="f4341266-7425-4a4f-993f-4e52c082e126" providerId="ADAL" clId="{A876AA5B-620B-489D-9D7D-EE7FD7973E62}" dt="2023-09-29T17:22:45.581" v="0"/>
        <pc:sldMkLst>
          <pc:docMk/>
          <pc:sldMk cId="3246389090" sldId="276"/>
        </pc:sldMkLst>
      </pc:sldChg>
      <pc:sldChg chg="modSp mod ord">
        <pc:chgData name="Michael Covert" userId="f4341266-7425-4a4f-993f-4e52c082e126" providerId="ADAL" clId="{A876AA5B-620B-489D-9D7D-EE7FD7973E62}" dt="2023-09-29T18:33:32.390" v="564" actId="122"/>
        <pc:sldMkLst>
          <pc:docMk/>
          <pc:sldMk cId="662843743" sldId="3876"/>
        </pc:sldMkLst>
        <pc:graphicFrameChg chg="mod modGraphic">
          <ac:chgData name="Michael Covert" userId="f4341266-7425-4a4f-993f-4e52c082e126" providerId="ADAL" clId="{A876AA5B-620B-489D-9D7D-EE7FD7973E62}" dt="2023-09-29T18:33:32.390" v="564" actId="122"/>
          <ac:graphicFrameMkLst>
            <pc:docMk/>
            <pc:sldMk cId="662843743" sldId="3876"/>
            <ac:graphicFrameMk id="6" creationId="{19198952-4418-5469-1995-306967A0E44E}"/>
          </ac:graphicFrameMkLst>
        </pc:graphicFrameChg>
      </pc:sldChg>
      <pc:sldChg chg="ord delCm modNotesTx">
        <pc:chgData name="Michael Covert" userId="f4341266-7425-4a4f-993f-4e52c082e126" providerId="ADAL" clId="{A876AA5B-620B-489D-9D7D-EE7FD7973E62}" dt="2023-09-29T17:24:07.666" v="151"/>
        <pc:sldMkLst>
          <pc:docMk/>
          <pc:sldMk cId="4285272208" sldId="3939"/>
        </pc:sldMkLst>
      </pc:sldChg>
    </pc:docChg>
  </pc:docChgLst>
  <pc:docChgLst>
    <pc:chgData name="Michael Covert" userId="S::mcovert@readyzonehq.com::f4341266-7425-4a4f-993f-4e52c082e126" providerId="AD" clId="Web-{506FFB4C-86A6-D9B1-791C-7133D96013BE}"/>
    <pc:docChg chg="addSld delSld modSld sldOrd">
      <pc:chgData name="Michael Covert" userId="S::mcovert@readyzonehq.com::f4341266-7425-4a4f-993f-4e52c082e126" providerId="AD" clId="Web-{506FFB4C-86A6-D9B1-791C-7133D96013BE}" dt="2023-09-26T20:55:37.646" v="65" actId="20577"/>
      <pc:docMkLst>
        <pc:docMk/>
      </pc:docMkLst>
      <pc:sldChg chg="modSp">
        <pc:chgData name="Michael Covert" userId="S::mcovert@readyzonehq.com::f4341266-7425-4a4f-993f-4e52c082e126" providerId="AD" clId="Web-{506FFB4C-86A6-D9B1-791C-7133D96013BE}" dt="2023-09-26T20:55:37.646" v="65" actId="20577"/>
        <pc:sldMkLst>
          <pc:docMk/>
          <pc:sldMk cId="4290795503" sldId="3867"/>
        </pc:sldMkLst>
        <pc:graphicFrameChg chg="modGraphic">
          <ac:chgData name="Michael Covert" userId="S::mcovert@readyzonehq.com::f4341266-7425-4a4f-993f-4e52c082e126" providerId="AD" clId="Web-{506FFB4C-86A6-D9B1-791C-7133D96013BE}" dt="2023-09-26T20:55:37.646" v="65" actId="20577"/>
          <ac:graphicFrameMkLst>
            <pc:docMk/>
            <pc:sldMk cId="4290795503" sldId="3867"/>
            <ac:graphicFrameMk id="6" creationId="{C5002907-3F61-8B03-ADB6-B6100E60CA55}"/>
          </ac:graphicFrameMkLst>
        </pc:graphicFrameChg>
      </pc:sldChg>
      <pc:sldChg chg="delSp modSp">
        <pc:chgData name="Michael Covert" userId="S::mcovert@readyzonehq.com::f4341266-7425-4a4f-993f-4e52c082e126" providerId="AD" clId="Web-{506FFB4C-86A6-D9B1-791C-7133D96013BE}" dt="2023-09-26T20:53:45.378" v="4"/>
        <pc:sldMkLst>
          <pc:docMk/>
          <pc:sldMk cId="3626726272" sldId="3932"/>
        </pc:sldMkLst>
        <pc:spChg chg="del mod">
          <ac:chgData name="Michael Covert" userId="S::mcovert@readyzonehq.com::f4341266-7425-4a4f-993f-4e52c082e126" providerId="AD" clId="Web-{506FFB4C-86A6-D9B1-791C-7133D96013BE}" dt="2023-09-26T20:53:45.378" v="4"/>
          <ac:spMkLst>
            <pc:docMk/>
            <pc:sldMk cId="3626726272" sldId="3932"/>
            <ac:spMk id="3" creationId="{69EE4576-5ED0-9AAA-8D5D-2F08DB331833}"/>
          </ac:spMkLst>
        </pc:spChg>
      </pc:sldChg>
      <pc:sldChg chg="add del ord replId">
        <pc:chgData name="Michael Covert" userId="S::mcovert@readyzonehq.com::f4341266-7425-4a4f-993f-4e52c082e126" providerId="AD" clId="Web-{506FFB4C-86A6-D9B1-791C-7133D96013BE}" dt="2023-09-26T20:53:37.627" v="2"/>
        <pc:sldMkLst>
          <pc:docMk/>
          <pc:sldMk cId="1303613954" sldId="3939"/>
        </pc:sldMkLst>
      </pc:sldChg>
    </pc:docChg>
  </pc:docChgLst>
  <pc:docChgLst>
    <pc:chgData name="Micaela Uriegas" userId="a08b801f-1f70-4727-bccd-82900e0f0bd4" providerId="ADAL" clId="{D346F23E-5C3F-4BDC-AB4E-0847C3A6DAF6}"/>
    <pc:docChg chg="custSel modSld">
      <pc:chgData name="Micaela Uriegas" userId="a08b801f-1f70-4727-bccd-82900e0f0bd4" providerId="ADAL" clId="{D346F23E-5C3F-4BDC-AB4E-0847C3A6DAF6}" dt="2024-03-13T13:09:24.540" v="90" actId="20577"/>
      <pc:docMkLst>
        <pc:docMk/>
      </pc:docMkLst>
      <pc:sldChg chg="modNotesTx">
        <pc:chgData name="Micaela Uriegas" userId="a08b801f-1f70-4727-bccd-82900e0f0bd4" providerId="ADAL" clId="{D346F23E-5C3F-4BDC-AB4E-0847C3A6DAF6}" dt="2024-03-13T13:06:12.419" v="49" actId="20577"/>
        <pc:sldMkLst>
          <pc:docMk/>
          <pc:sldMk cId="770932872" sldId="3864"/>
        </pc:sldMkLst>
      </pc:sldChg>
      <pc:sldChg chg="modNotesTx">
        <pc:chgData name="Micaela Uriegas" userId="a08b801f-1f70-4727-bccd-82900e0f0bd4" providerId="ADAL" clId="{D346F23E-5C3F-4BDC-AB4E-0847C3A6DAF6}" dt="2024-03-13T13:09:20.258" v="86" actId="20577"/>
        <pc:sldMkLst>
          <pc:docMk/>
          <pc:sldMk cId="2954136594" sldId="4182"/>
        </pc:sldMkLst>
      </pc:sldChg>
      <pc:sldChg chg="modNotesTx">
        <pc:chgData name="Micaela Uriegas" userId="a08b801f-1f70-4727-bccd-82900e0f0bd4" providerId="ADAL" clId="{D346F23E-5C3F-4BDC-AB4E-0847C3A6DAF6}" dt="2024-03-13T13:06:41.239" v="53" actId="20577"/>
        <pc:sldMkLst>
          <pc:docMk/>
          <pc:sldMk cId="1762487063" sldId="4183"/>
        </pc:sldMkLst>
      </pc:sldChg>
      <pc:sldChg chg="modNotesTx">
        <pc:chgData name="Micaela Uriegas" userId="a08b801f-1f70-4727-bccd-82900e0f0bd4" providerId="ADAL" clId="{D346F23E-5C3F-4BDC-AB4E-0847C3A6DAF6}" dt="2024-03-13T13:06:59.413" v="54" actId="20577"/>
        <pc:sldMkLst>
          <pc:docMk/>
          <pc:sldMk cId="1374560193" sldId="4188"/>
        </pc:sldMkLst>
      </pc:sldChg>
      <pc:sldChg chg="modNotesTx">
        <pc:chgData name="Micaela Uriegas" userId="a08b801f-1f70-4727-bccd-82900e0f0bd4" providerId="ADAL" clId="{D346F23E-5C3F-4BDC-AB4E-0847C3A6DAF6}" dt="2024-03-13T13:07:56.983" v="76" actId="113"/>
        <pc:sldMkLst>
          <pc:docMk/>
          <pc:sldMk cId="686849504" sldId="4193"/>
        </pc:sldMkLst>
      </pc:sldChg>
      <pc:sldChg chg="modNotesTx">
        <pc:chgData name="Micaela Uriegas" userId="a08b801f-1f70-4727-bccd-82900e0f0bd4" providerId="ADAL" clId="{D346F23E-5C3F-4BDC-AB4E-0847C3A6DAF6}" dt="2024-03-13T13:09:24.540" v="90" actId="20577"/>
        <pc:sldMkLst>
          <pc:docMk/>
          <pc:sldMk cId="4050910204" sldId="4194"/>
        </pc:sldMkLst>
      </pc:sldChg>
    </pc:docChg>
  </pc:docChgLst>
  <pc:docChgLst>
    <pc:chgData name="Micaela Uriegas" userId="a08b801f-1f70-4727-bccd-82900e0f0bd4" providerId="ADAL" clId="{4BD6E83F-FDE7-417B-A010-2C050F44DF75}"/>
    <pc:docChg chg="undo custSel addSld delSld modSld sldOrd">
      <pc:chgData name="Micaela Uriegas" userId="a08b801f-1f70-4727-bccd-82900e0f0bd4" providerId="ADAL" clId="{4BD6E83F-FDE7-417B-A010-2C050F44DF75}" dt="2024-06-12T14:10:53.376" v="4253" actId="20577"/>
      <pc:docMkLst>
        <pc:docMk/>
      </pc:docMkLst>
      <pc:sldChg chg="modSp mod">
        <pc:chgData name="Micaela Uriegas" userId="a08b801f-1f70-4727-bccd-82900e0f0bd4" providerId="ADAL" clId="{4BD6E83F-FDE7-417B-A010-2C050F44DF75}" dt="2024-06-12T12:32:03.057" v="1731" actId="20577"/>
        <pc:sldMkLst>
          <pc:docMk/>
          <pc:sldMk cId="2177803857" sldId="278"/>
        </pc:sldMkLst>
        <pc:spChg chg="mod">
          <ac:chgData name="Micaela Uriegas" userId="a08b801f-1f70-4727-bccd-82900e0f0bd4" providerId="ADAL" clId="{4BD6E83F-FDE7-417B-A010-2C050F44DF75}" dt="2024-06-12T12:32:03.057" v="1731" actId="20577"/>
          <ac:spMkLst>
            <pc:docMk/>
            <pc:sldMk cId="2177803857" sldId="278"/>
            <ac:spMk id="2" creationId="{A46140CD-D1F8-0F45-A038-1AAE82FD05C5}"/>
          </ac:spMkLst>
        </pc:spChg>
      </pc:sldChg>
      <pc:sldChg chg="modSp mod">
        <pc:chgData name="Micaela Uriegas" userId="a08b801f-1f70-4727-bccd-82900e0f0bd4" providerId="ADAL" clId="{4BD6E83F-FDE7-417B-A010-2C050F44DF75}" dt="2024-06-12T12:13:05.137" v="12" actId="20577"/>
        <pc:sldMkLst>
          <pc:docMk/>
          <pc:sldMk cId="4162620542" sldId="280"/>
        </pc:sldMkLst>
        <pc:spChg chg="mod">
          <ac:chgData name="Micaela Uriegas" userId="a08b801f-1f70-4727-bccd-82900e0f0bd4" providerId="ADAL" clId="{4BD6E83F-FDE7-417B-A010-2C050F44DF75}" dt="2024-06-12T12:13:05.137" v="12" actId="20577"/>
          <ac:spMkLst>
            <pc:docMk/>
            <pc:sldMk cId="4162620542" sldId="280"/>
            <ac:spMk id="2" creationId="{0101C2DD-1802-F5C6-3739-DB5FF9BDADE8}"/>
          </ac:spMkLst>
        </pc:spChg>
      </pc:sldChg>
      <pc:sldChg chg="modNotesTx">
        <pc:chgData name="Micaela Uriegas" userId="a08b801f-1f70-4727-bccd-82900e0f0bd4" providerId="ADAL" clId="{4BD6E83F-FDE7-417B-A010-2C050F44DF75}" dt="2024-06-12T12:27:35.804" v="1575" actId="20577"/>
        <pc:sldMkLst>
          <pc:docMk/>
          <pc:sldMk cId="3748846674" sldId="3888"/>
        </pc:sldMkLst>
      </pc:sldChg>
      <pc:sldChg chg="add del modNotesTx">
        <pc:chgData name="Micaela Uriegas" userId="a08b801f-1f70-4727-bccd-82900e0f0bd4" providerId="ADAL" clId="{4BD6E83F-FDE7-417B-A010-2C050F44DF75}" dt="2024-06-12T12:25:20.334" v="1444" actId="47"/>
        <pc:sldMkLst>
          <pc:docMk/>
          <pc:sldMk cId="2989245995" sldId="4163"/>
        </pc:sldMkLst>
      </pc:sldChg>
      <pc:sldChg chg="modNotesTx">
        <pc:chgData name="Micaela Uriegas" userId="a08b801f-1f70-4727-bccd-82900e0f0bd4" providerId="ADAL" clId="{4BD6E83F-FDE7-417B-A010-2C050F44DF75}" dt="2024-06-12T13:02:09.708" v="3706" actId="20577"/>
        <pc:sldMkLst>
          <pc:docMk/>
          <pc:sldMk cId="3640149935" sldId="4179"/>
        </pc:sldMkLst>
      </pc:sldChg>
      <pc:sldChg chg="modNotesTx">
        <pc:chgData name="Micaela Uriegas" userId="a08b801f-1f70-4727-bccd-82900e0f0bd4" providerId="ADAL" clId="{4BD6E83F-FDE7-417B-A010-2C050F44DF75}" dt="2024-06-12T13:01:47.743" v="3705" actId="20577"/>
        <pc:sldMkLst>
          <pc:docMk/>
          <pc:sldMk cId="2883955009" sldId="4180"/>
        </pc:sldMkLst>
      </pc:sldChg>
      <pc:sldChg chg="modNotesTx">
        <pc:chgData name="Micaela Uriegas" userId="a08b801f-1f70-4727-bccd-82900e0f0bd4" providerId="ADAL" clId="{4BD6E83F-FDE7-417B-A010-2C050F44DF75}" dt="2024-06-12T12:28:35.732" v="1597" actId="20577"/>
        <pc:sldMkLst>
          <pc:docMk/>
          <pc:sldMk cId="4166445353" sldId="4181"/>
        </pc:sldMkLst>
      </pc:sldChg>
      <pc:sldChg chg="modSp modNotesTx">
        <pc:chgData name="Micaela Uriegas" userId="a08b801f-1f70-4727-bccd-82900e0f0bd4" providerId="ADAL" clId="{4BD6E83F-FDE7-417B-A010-2C050F44DF75}" dt="2024-06-12T12:25:07.185" v="1443" actId="113"/>
        <pc:sldMkLst>
          <pc:docMk/>
          <pc:sldMk cId="1762487063" sldId="4183"/>
        </pc:sldMkLst>
        <pc:picChg chg="mod">
          <ac:chgData name="Micaela Uriegas" userId="a08b801f-1f70-4727-bccd-82900e0f0bd4" providerId="ADAL" clId="{4BD6E83F-FDE7-417B-A010-2C050F44DF75}" dt="2024-06-12T12:13:43.881" v="21" actId="1036"/>
          <ac:picMkLst>
            <pc:docMk/>
            <pc:sldMk cId="1762487063" sldId="4183"/>
            <ac:picMk id="1026" creationId="{E7643EF5-FC4F-EA2D-6E47-D869EF05927B}"/>
          </ac:picMkLst>
        </pc:picChg>
      </pc:sldChg>
      <pc:sldChg chg="modNotesTx">
        <pc:chgData name="Micaela Uriegas" userId="a08b801f-1f70-4727-bccd-82900e0f0bd4" providerId="ADAL" clId="{4BD6E83F-FDE7-417B-A010-2C050F44DF75}" dt="2024-06-12T12:26:56.784" v="1572" actId="20577"/>
        <pc:sldMkLst>
          <pc:docMk/>
          <pc:sldMk cId="4234587494" sldId="4184"/>
        </pc:sldMkLst>
      </pc:sldChg>
      <pc:sldChg chg="modNotesTx">
        <pc:chgData name="Micaela Uriegas" userId="a08b801f-1f70-4727-bccd-82900e0f0bd4" providerId="ADAL" clId="{4BD6E83F-FDE7-417B-A010-2C050F44DF75}" dt="2024-06-12T12:48:13.760" v="2681" actId="20577"/>
        <pc:sldMkLst>
          <pc:docMk/>
          <pc:sldMk cId="1308513118" sldId="4186"/>
        </pc:sldMkLst>
      </pc:sldChg>
      <pc:sldChg chg="modNotesTx">
        <pc:chgData name="Micaela Uriegas" userId="a08b801f-1f70-4727-bccd-82900e0f0bd4" providerId="ADAL" clId="{4BD6E83F-FDE7-417B-A010-2C050F44DF75}" dt="2024-06-12T12:48:55.971" v="2687" actId="20577"/>
        <pc:sldMkLst>
          <pc:docMk/>
          <pc:sldMk cId="3933467503" sldId="4187"/>
        </pc:sldMkLst>
      </pc:sldChg>
      <pc:sldChg chg="del">
        <pc:chgData name="Micaela Uriegas" userId="a08b801f-1f70-4727-bccd-82900e0f0bd4" providerId="ADAL" clId="{4BD6E83F-FDE7-417B-A010-2C050F44DF75}" dt="2024-06-12T12:55:37.740" v="2692" actId="47"/>
        <pc:sldMkLst>
          <pc:docMk/>
          <pc:sldMk cId="1511337408" sldId="4189"/>
        </pc:sldMkLst>
      </pc:sldChg>
      <pc:sldChg chg="del">
        <pc:chgData name="Micaela Uriegas" userId="a08b801f-1f70-4727-bccd-82900e0f0bd4" providerId="ADAL" clId="{4BD6E83F-FDE7-417B-A010-2C050F44DF75}" dt="2024-06-12T12:55:41.328" v="2696" actId="47"/>
        <pc:sldMkLst>
          <pc:docMk/>
          <pc:sldMk cId="2615299610" sldId="4190"/>
        </pc:sldMkLst>
      </pc:sldChg>
      <pc:sldChg chg="del">
        <pc:chgData name="Micaela Uriegas" userId="a08b801f-1f70-4727-bccd-82900e0f0bd4" providerId="ADAL" clId="{4BD6E83F-FDE7-417B-A010-2C050F44DF75}" dt="2024-06-12T12:55:38.777" v="2694" actId="47"/>
        <pc:sldMkLst>
          <pc:docMk/>
          <pc:sldMk cId="2006248047" sldId="4191"/>
        </pc:sldMkLst>
      </pc:sldChg>
      <pc:sldChg chg="del">
        <pc:chgData name="Micaela Uriegas" userId="a08b801f-1f70-4727-bccd-82900e0f0bd4" providerId="ADAL" clId="{4BD6E83F-FDE7-417B-A010-2C050F44DF75}" dt="2024-06-12T12:55:38.285" v="2693" actId="47"/>
        <pc:sldMkLst>
          <pc:docMk/>
          <pc:sldMk cId="3464823279" sldId="4192"/>
        </pc:sldMkLst>
      </pc:sldChg>
      <pc:sldChg chg="modSp mod modNotesTx">
        <pc:chgData name="Micaela Uriegas" userId="a08b801f-1f70-4727-bccd-82900e0f0bd4" providerId="ADAL" clId="{4BD6E83F-FDE7-417B-A010-2C050F44DF75}" dt="2024-06-12T13:02:33.248" v="3773" actId="20577"/>
        <pc:sldMkLst>
          <pc:docMk/>
          <pc:sldMk cId="686849504" sldId="4193"/>
        </pc:sldMkLst>
        <pc:spChg chg="mod">
          <ac:chgData name="Micaela Uriegas" userId="a08b801f-1f70-4727-bccd-82900e0f0bd4" providerId="ADAL" clId="{4BD6E83F-FDE7-417B-A010-2C050F44DF75}" dt="2024-06-12T12:34:02.228" v="1814" actId="20577"/>
          <ac:spMkLst>
            <pc:docMk/>
            <pc:sldMk cId="686849504" sldId="4193"/>
            <ac:spMk id="2" creationId="{55037E4D-5AAE-BC09-18C7-3458631AAF14}"/>
          </ac:spMkLst>
        </pc:spChg>
      </pc:sldChg>
      <pc:sldChg chg="del">
        <pc:chgData name="Micaela Uriegas" userId="a08b801f-1f70-4727-bccd-82900e0f0bd4" providerId="ADAL" clId="{4BD6E83F-FDE7-417B-A010-2C050F44DF75}" dt="2024-06-12T12:55:39.350" v="2695" actId="47"/>
        <pc:sldMkLst>
          <pc:docMk/>
          <pc:sldMk cId="4041081154" sldId="4195"/>
        </pc:sldMkLst>
      </pc:sldChg>
      <pc:sldChg chg="modNotesTx">
        <pc:chgData name="Micaela Uriegas" userId="a08b801f-1f70-4727-bccd-82900e0f0bd4" providerId="ADAL" clId="{4BD6E83F-FDE7-417B-A010-2C050F44DF75}" dt="2024-06-12T12:27:13.838" v="1573" actId="20577"/>
        <pc:sldMkLst>
          <pc:docMk/>
          <pc:sldMk cId="1502097536" sldId="4207"/>
        </pc:sldMkLst>
      </pc:sldChg>
      <pc:sldChg chg="modNotesTx">
        <pc:chgData name="Micaela Uriegas" userId="a08b801f-1f70-4727-bccd-82900e0f0bd4" providerId="ADAL" clId="{4BD6E83F-FDE7-417B-A010-2C050F44DF75}" dt="2024-06-12T14:03:44.080" v="4123" actId="20577"/>
        <pc:sldMkLst>
          <pc:docMk/>
          <pc:sldMk cId="3018360914" sldId="4208"/>
        </pc:sldMkLst>
      </pc:sldChg>
      <pc:sldChg chg="del">
        <pc:chgData name="Micaela Uriegas" userId="a08b801f-1f70-4727-bccd-82900e0f0bd4" providerId="ADAL" clId="{4BD6E83F-FDE7-417B-A010-2C050F44DF75}" dt="2024-06-12T12:56:56.142" v="2699" actId="47"/>
        <pc:sldMkLst>
          <pc:docMk/>
          <pc:sldMk cId="1762141530" sldId="4210"/>
        </pc:sldMkLst>
      </pc:sldChg>
      <pc:sldChg chg="modNotesTx">
        <pc:chgData name="Micaela Uriegas" userId="a08b801f-1f70-4727-bccd-82900e0f0bd4" providerId="ADAL" clId="{4BD6E83F-FDE7-417B-A010-2C050F44DF75}" dt="2024-06-12T13:00:28.114" v="3532" actId="20577"/>
        <pc:sldMkLst>
          <pc:docMk/>
          <pc:sldMk cId="3086991499" sldId="4220"/>
        </pc:sldMkLst>
      </pc:sldChg>
      <pc:sldChg chg="modSp mod modNotesTx">
        <pc:chgData name="Micaela Uriegas" userId="a08b801f-1f70-4727-bccd-82900e0f0bd4" providerId="ADAL" clId="{4BD6E83F-FDE7-417B-A010-2C050F44DF75}" dt="2024-06-12T14:01:00.695" v="4119" actId="20577"/>
        <pc:sldMkLst>
          <pc:docMk/>
          <pc:sldMk cId="3193101029" sldId="4263"/>
        </pc:sldMkLst>
        <pc:spChg chg="mod">
          <ac:chgData name="Micaela Uriegas" userId="a08b801f-1f70-4727-bccd-82900e0f0bd4" providerId="ADAL" clId="{4BD6E83F-FDE7-417B-A010-2C050F44DF75}" dt="2024-06-12T14:01:00.695" v="4119" actId="20577"/>
          <ac:spMkLst>
            <pc:docMk/>
            <pc:sldMk cId="3193101029" sldId="4263"/>
            <ac:spMk id="7" creationId="{778ADACD-56DA-BB08-6D37-5B0B4F1E4E7B}"/>
          </ac:spMkLst>
        </pc:spChg>
      </pc:sldChg>
      <pc:sldChg chg="modSp mod modNotesTx">
        <pc:chgData name="Micaela Uriegas" userId="a08b801f-1f70-4727-bccd-82900e0f0bd4" providerId="ADAL" clId="{4BD6E83F-FDE7-417B-A010-2C050F44DF75}" dt="2024-06-12T12:43:34.651" v="2506" actId="20577"/>
        <pc:sldMkLst>
          <pc:docMk/>
          <pc:sldMk cId="1433217966" sldId="4268"/>
        </pc:sldMkLst>
        <pc:spChg chg="mod">
          <ac:chgData name="Micaela Uriegas" userId="a08b801f-1f70-4727-bccd-82900e0f0bd4" providerId="ADAL" clId="{4BD6E83F-FDE7-417B-A010-2C050F44DF75}" dt="2024-06-12T12:38:47.990" v="1989" actId="208"/>
          <ac:spMkLst>
            <pc:docMk/>
            <pc:sldMk cId="1433217966" sldId="4268"/>
            <ac:spMk id="9" creationId="{5E6E4350-CF6F-578D-720C-9D425371BCCD}"/>
          </ac:spMkLst>
        </pc:spChg>
        <pc:spChg chg="mod">
          <ac:chgData name="Micaela Uriegas" userId="a08b801f-1f70-4727-bccd-82900e0f0bd4" providerId="ADAL" clId="{4BD6E83F-FDE7-417B-A010-2C050F44DF75}" dt="2024-06-12T12:38:54.579" v="1990" actId="208"/>
          <ac:spMkLst>
            <pc:docMk/>
            <pc:sldMk cId="1433217966" sldId="4268"/>
            <ac:spMk id="11" creationId="{2B74C080-E5A1-49ED-2914-364A20141F06}"/>
          </ac:spMkLst>
        </pc:spChg>
        <pc:spChg chg="mod">
          <ac:chgData name="Micaela Uriegas" userId="a08b801f-1f70-4727-bccd-82900e0f0bd4" providerId="ADAL" clId="{4BD6E83F-FDE7-417B-A010-2C050F44DF75}" dt="2024-06-12T12:39:03.273" v="1991" actId="208"/>
          <ac:spMkLst>
            <pc:docMk/>
            <pc:sldMk cId="1433217966" sldId="4268"/>
            <ac:spMk id="12" creationId="{1EC6EDFF-0707-18CE-E651-639A3E476B81}"/>
          </ac:spMkLst>
        </pc:spChg>
        <pc:spChg chg="mod">
          <ac:chgData name="Micaela Uriegas" userId="a08b801f-1f70-4727-bccd-82900e0f0bd4" providerId="ADAL" clId="{4BD6E83F-FDE7-417B-A010-2C050F44DF75}" dt="2024-06-12T12:39:08.689" v="1992" actId="208"/>
          <ac:spMkLst>
            <pc:docMk/>
            <pc:sldMk cId="1433217966" sldId="4268"/>
            <ac:spMk id="13" creationId="{837CEF3C-259C-8681-EB98-50F80BE0FF7B}"/>
          </ac:spMkLst>
        </pc:spChg>
      </pc:sldChg>
      <pc:sldChg chg="modSp del mod modNotesTx">
        <pc:chgData name="Micaela Uriegas" userId="a08b801f-1f70-4727-bccd-82900e0f0bd4" providerId="ADAL" clId="{4BD6E83F-FDE7-417B-A010-2C050F44DF75}" dt="2024-06-12T13:47:59.679" v="3897" actId="47"/>
        <pc:sldMkLst>
          <pc:docMk/>
          <pc:sldMk cId="4272056718" sldId="4277"/>
        </pc:sldMkLst>
        <pc:graphicFrameChg chg="modGraphic">
          <ac:chgData name="Micaela Uriegas" userId="a08b801f-1f70-4727-bccd-82900e0f0bd4" providerId="ADAL" clId="{4BD6E83F-FDE7-417B-A010-2C050F44DF75}" dt="2024-06-12T13:24:23.815" v="3822" actId="5793"/>
          <ac:graphicFrameMkLst>
            <pc:docMk/>
            <pc:sldMk cId="4272056718" sldId="4277"/>
            <ac:graphicFrameMk id="2" creationId="{B27D1A55-3149-667A-D0B3-87F5DED8A3C2}"/>
          </ac:graphicFrameMkLst>
        </pc:graphicFrameChg>
      </pc:sldChg>
      <pc:sldChg chg="addSp delSp modSp mod">
        <pc:chgData name="Micaela Uriegas" userId="a08b801f-1f70-4727-bccd-82900e0f0bd4" providerId="ADAL" clId="{4BD6E83F-FDE7-417B-A010-2C050F44DF75}" dt="2024-06-12T13:48:41.755" v="3908" actId="14861"/>
        <pc:sldMkLst>
          <pc:docMk/>
          <pc:sldMk cId="3976970328" sldId="4278"/>
        </pc:sldMkLst>
        <pc:spChg chg="mod">
          <ac:chgData name="Micaela Uriegas" userId="a08b801f-1f70-4727-bccd-82900e0f0bd4" providerId="ADAL" clId="{4BD6E83F-FDE7-417B-A010-2C050F44DF75}" dt="2024-06-12T13:47:12.952" v="3886" actId="1076"/>
          <ac:spMkLst>
            <pc:docMk/>
            <pc:sldMk cId="3976970328" sldId="4278"/>
            <ac:spMk id="4" creationId="{29DBBDD3-D56E-92AB-9A20-2286B7F944C7}"/>
          </ac:spMkLst>
        </pc:spChg>
        <pc:graphicFrameChg chg="del">
          <ac:chgData name="Micaela Uriegas" userId="a08b801f-1f70-4727-bccd-82900e0f0bd4" providerId="ADAL" clId="{4BD6E83F-FDE7-417B-A010-2C050F44DF75}" dt="2024-06-12T13:47:00.470" v="3881" actId="478"/>
          <ac:graphicFrameMkLst>
            <pc:docMk/>
            <pc:sldMk cId="3976970328" sldId="4278"/>
            <ac:graphicFrameMk id="7" creationId="{F6701BE6-B25F-F93A-97B6-7F2C23466A82}"/>
          </ac:graphicFrameMkLst>
        </pc:graphicFrameChg>
        <pc:picChg chg="add mod">
          <ac:chgData name="Micaela Uriegas" userId="a08b801f-1f70-4727-bccd-82900e0f0bd4" providerId="ADAL" clId="{4BD6E83F-FDE7-417B-A010-2C050F44DF75}" dt="2024-06-12T13:48:38.774" v="3907" actId="14861"/>
          <ac:picMkLst>
            <pc:docMk/>
            <pc:sldMk cId="3976970328" sldId="4278"/>
            <ac:picMk id="6" creationId="{D2589830-2B73-FA8D-69C4-AD751D2CB916}"/>
          </ac:picMkLst>
        </pc:picChg>
        <pc:picChg chg="add mod modCrop">
          <ac:chgData name="Micaela Uriegas" userId="a08b801f-1f70-4727-bccd-82900e0f0bd4" providerId="ADAL" clId="{4BD6E83F-FDE7-417B-A010-2C050F44DF75}" dt="2024-06-12T13:48:41.755" v="3908" actId="14861"/>
          <ac:picMkLst>
            <pc:docMk/>
            <pc:sldMk cId="3976970328" sldId="4278"/>
            <ac:picMk id="9" creationId="{792DC050-AF69-1B11-2A6C-8FABFC4E6928}"/>
          </ac:picMkLst>
        </pc:picChg>
      </pc:sldChg>
      <pc:sldChg chg="addSp delSp modSp mod">
        <pc:chgData name="Micaela Uriegas" userId="a08b801f-1f70-4727-bccd-82900e0f0bd4" providerId="ADAL" clId="{4BD6E83F-FDE7-417B-A010-2C050F44DF75}" dt="2024-06-12T13:54:14.044" v="3925" actId="14861"/>
        <pc:sldMkLst>
          <pc:docMk/>
          <pc:sldMk cId="37539678" sldId="4279"/>
        </pc:sldMkLst>
        <pc:spChg chg="mod">
          <ac:chgData name="Micaela Uriegas" userId="a08b801f-1f70-4727-bccd-82900e0f0bd4" providerId="ADAL" clId="{4BD6E83F-FDE7-417B-A010-2C050F44DF75}" dt="2024-06-12T13:49:20.518" v="3913" actId="1076"/>
          <ac:spMkLst>
            <pc:docMk/>
            <pc:sldMk cId="37539678" sldId="4279"/>
            <ac:spMk id="4" creationId="{1FEAB1FD-1E8D-533B-D53A-1D1C3444A29A}"/>
          </ac:spMkLst>
        </pc:spChg>
        <pc:graphicFrameChg chg="del">
          <ac:chgData name="Micaela Uriegas" userId="a08b801f-1f70-4727-bccd-82900e0f0bd4" providerId="ADAL" clId="{4BD6E83F-FDE7-417B-A010-2C050F44DF75}" dt="2024-06-12T13:48:50.680" v="3909" actId="478"/>
          <ac:graphicFrameMkLst>
            <pc:docMk/>
            <pc:sldMk cId="37539678" sldId="4279"/>
            <ac:graphicFrameMk id="7" creationId="{36792C01-EAF4-60EE-061B-A37686CE7755}"/>
          </ac:graphicFrameMkLst>
        </pc:graphicFrameChg>
        <pc:picChg chg="add mod">
          <ac:chgData name="Micaela Uriegas" userId="a08b801f-1f70-4727-bccd-82900e0f0bd4" providerId="ADAL" clId="{4BD6E83F-FDE7-417B-A010-2C050F44DF75}" dt="2024-06-12T13:54:11.129" v="3924" actId="14861"/>
          <ac:picMkLst>
            <pc:docMk/>
            <pc:sldMk cId="37539678" sldId="4279"/>
            <ac:picMk id="6" creationId="{75EB271A-5AC7-B6FD-9567-5C03C612C1F0}"/>
          </ac:picMkLst>
        </pc:picChg>
        <pc:picChg chg="add mod modCrop">
          <ac:chgData name="Micaela Uriegas" userId="a08b801f-1f70-4727-bccd-82900e0f0bd4" providerId="ADAL" clId="{4BD6E83F-FDE7-417B-A010-2C050F44DF75}" dt="2024-06-12T13:54:14.044" v="3925" actId="14861"/>
          <ac:picMkLst>
            <pc:docMk/>
            <pc:sldMk cId="37539678" sldId="4279"/>
            <ac:picMk id="9" creationId="{CEFC5CEB-1022-2CC6-9269-AEBB4CB61B40}"/>
          </ac:picMkLst>
        </pc:picChg>
      </pc:sldChg>
      <pc:sldChg chg="addSp delSp modSp mod">
        <pc:chgData name="Micaela Uriegas" userId="a08b801f-1f70-4727-bccd-82900e0f0bd4" providerId="ADAL" clId="{4BD6E83F-FDE7-417B-A010-2C050F44DF75}" dt="2024-06-12T13:56:43.560" v="4028" actId="14861"/>
        <pc:sldMkLst>
          <pc:docMk/>
          <pc:sldMk cId="3838370260" sldId="4280"/>
        </pc:sldMkLst>
        <pc:spChg chg="mod">
          <ac:chgData name="Micaela Uriegas" userId="a08b801f-1f70-4727-bccd-82900e0f0bd4" providerId="ADAL" clId="{4BD6E83F-FDE7-417B-A010-2C050F44DF75}" dt="2024-06-12T13:55:53.813" v="4013" actId="1076"/>
          <ac:spMkLst>
            <pc:docMk/>
            <pc:sldMk cId="3838370260" sldId="4280"/>
            <ac:spMk id="4" creationId="{B75F934F-6986-37B2-AAE9-77905E77C55C}"/>
          </ac:spMkLst>
        </pc:spChg>
        <pc:graphicFrameChg chg="del">
          <ac:chgData name="Micaela Uriegas" userId="a08b801f-1f70-4727-bccd-82900e0f0bd4" providerId="ADAL" clId="{4BD6E83F-FDE7-417B-A010-2C050F44DF75}" dt="2024-06-12T13:55:12.656" v="4009" actId="478"/>
          <ac:graphicFrameMkLst>
            <pc:docMk/>
            <pc:sldMk cId="3838370260" sldId="4280"/>
            <ac:graphicFrameMk id="2" creationId="{C9000E3B-A8C0-3373-4E86-7EA813C61928}"/>
          </ac:graphicFrameMkLst>
        </pc:graphicFrameChg>
        <pc:picChg chg="add mod">
          <ac:chgData name="Micaela Uriegas" userId="a08b801f-1f70-4727-bccd-82900e0f0bd4" providerId="ADAL" clId="{4BD6E83F-FDE7-417B-A010-2C050F44DF75}" dt="2024-06-12T13:56:43.560" v="4028" actId="14861"/>
          <ac:picMkLst>
            <pc:docMk/>
            <pc:sldMk cId="3838370260" sldId="4280"/>
            <ac:picMk id="7" creationId="{2849E64E-9F16-9898-895A-F8AAE0B978D8}"/>
          </ac:picMkLst>
        </pc:picChg>
        <pc:picChg chg="add mod">
          <ac:chgData name="Micaela Uriegas" userId="a08b801f-1f70-4727-bccd-82900e0f0bd4" providerId="ADAL" clId="{4BD6E83F-FDE7-417B-A010-2C050F44DF75}" dt="2024-06-12T13:56:39.718" v="4027" actId="14861"/>
          <ac:picMkLst>
            <pc:docMk/>
            <pc:sldMk cId="3838370260" sldId="4280"/>
            <ac:picMk id="9" creationId="{96B9944D-3837-93E6-8128-61B494C84DF8}"/>
          </ac:picMkLst>
        </pc:picChg>
      </pc:sldChg>
      <pc:sldChg chg="modNotesTx">
        <pc:chgData name="Micaela Uriegas" userId="a08b801f-1f70-4727-bccd-82900e0f0bd4" providerId="ADAL" clId="{4BD6E83F-FDE7-417B-A010-2C050F44DF75}" dt="2024-06-12T12:28:49.512" v="1599" actId="33524"/>
        <pc:sldMkLst>
          <pc:docMk/>
          <pc:sldMk cId="3939296093" sldId="4334"/>
        </pc:sldMkLst>
      </pc:sldChg>
      <pc:sldChg chg="modNotesTx">
        <pc:chgData name="Micaela Uriegas" userId="a08b801f-1f70-4727-bccd-82900e0f0bd4" providerId="ADAL" clId="{4BD6E83F-FDE7-417B-A010-2C050F44DF75}" dt="2024-06-12T13:01:20.386" v="3701" actId="20577"/>
        <pc:sldMkLst>
          <pc:docMk/>
          <pc:sldMk cId="4107175942" sldId="4335"/>
        </pc:sldMkLst>
      </pc:sldChg>
      <pc:sldChg chg="modNotesTx">
        <pc:chgData name="Micaela Uriegas" userId="a08b801f-1f70-4727-bccd-82900e0f0bd4" providerId="ADAL" clId="{4BD6E83F-FDE7-417B-A010-2C050F44DF75}" dt="2024-06-12T13:01:37.752" v="3704" actId="20577"/>
        <pc:sldMkLst>
          <pc:docMk/>
          <pc:sldMk cId="1311213021" sldId="4336"/>
        </pc:sldMkLst>
      </pc:sldChg>
      <pc:sldChg chg="addSp delSp modSp new mod modNotesTx">
        <pc:chgData name="Micaela Uriegas" userId="a08b801f-1f70-4727-bccd-82900e0f0bd4" providerId="ADAL" clId="{4BD6E83F-FDE7-417B-A010-2C050F44DF75}" dt="2024-06-12T12:32:32.672" v="1738" actId="1076"/>
        <pc:sldMkLst>
          <pc:docMk/>
          <pc:sldMk cId="1390897881" sldId="4337"/>
        </pc:sldMkLst>
        <pc:spChg chg="mod">
          <ac:chgData name="Micaela Uriegas" userId="a08b801f-1f70-4727-bccd-82900e0f0bd4" providerId="ADAL" clId="{4BD6E83F-FDE7-417B-A010-2C050F44DF75}" dt="2024-06-12T12:16:33.883" v="58" actId="1076"/>
          <ac:spMkLst>
            <pc:docMk/>
            <pc:sldMk cId="1390897881" sldId="4337"/>
            <ac:spMk id="2" creationId="{777179FE-4645-68DD-8E92-B385C7AAB656}"/>
          </ac:spMkLst>
        </pc:spChg>
        <pc:graphicFrameChg chg="add del mod modGraphic">
          <ac:chgData name="Micaela Uriegas" userId="a08b801f-1f70-4727-bccd-82900e0f0bd4" providerId="ADAL" clId="{4BD6E83F-FDE7-417B-A010-2C050F44DF75}" dt="2024-06-12T12:16:21.595" v="54" actId="478"/>
          <ac:graphicFrameMkLst>
            <pc:docMk/>
            <pc:sldMk cId="1390897881" sldId="4337"/>
            <ac:graphicFrameMk id="7" creationId="{568EC842-0E5C-877B-5860-6581221009E4}"/>
          </ac:graphicFrameMkLst>
        </pc:graphicFrameChg>
        <pc:picChg chg="add mod ord">
          <ac:chgData name="Micaela Uriegas" userId="a08b801f-1f70-4727-bccd-82900e0f0bd4" providerId="ADAL" clId="{4BD6E83F-FDE7-417B-A010-2C050F44DF75}" dt="2024-06-12T12:32:29.033" v="1737" actId="1076"/>
          <ac:picMkLst>
            <pc:docMk/>
            <pc:sldMk cId="1390897881" sldId="4337"/>
            <ac:picMk id="6" creationId="{33120EEE-9693-4B6F-7688-07F60B63001E}"/>
          </ac:picMkLst>
        </pc:picChg>
        <pc:picChg chg="add del mod modCrop">
          <ac:chgData name="Micaela Uriegas" userId="a08b801f-1f70-4727-bccd-82900e0f0bd4" providerId="ADAL" clId="{4BD6E83F-FDE7-417B-A010-2C050F44DF75}" dt="2024-06-12T12:17:45.918" v="71" actId="478"/>
          <ac:picMkLst>
            <pc:docMk/>
            <pc:sldMk cId="1390897881" sldId="4337"/>
            <ac:picMk id="9" creationId="{8EC50B92-962D-5318-8AFA-D4B47830534A}"/>
          </ac:picMkLst>
        </pc:picChg>
        <pc:picChg chg="add mod modCrop">
          <ac:chgData name="Micaela Uriegas" userId="a08b801f-1f70-4727-bccd-82900e0f0bd4" providerId="ADAL" clId="{4BD6E83F-FDE7-417B-A010-2C050F44DF75}" dt="2024-06-12T12:32:32.672" v="1738" actId="1076"/>
          <ac:picMkLst>
            <pc:docMk/>
            <pc:sldMk cId="1390897881" sldId="4337"/>
            <ac:picMk id="11" creationId="{3D827171-C452-2FD3-E595-40267A424C32}"/>
          </ac:picMkLst>
        </pc:picChg>
      </pc:sldChg>
      <pc:sldChg chg="modSp mod modNotesTx">
        <pc:chgData name="Micaela Uriegas" userId="a08b801f-1f70-4727-bccd-82900e0f0bd4" providerId="ADAL" clId="{4BD6E83F-FDE7-417B-A010-2C050F44DF75}" dt="2024-06-12T14:10:53.376" v="4253" actId="20577"/>
        <pc:sldMkLst>
          <pc:docMk/>
          <pc:sldMk cId="2572128442" sldId="4338"/>
        </pc:sldMkLst>
        <pc:spChg chg="mod">
          <ac:chgData name="Micaela Uriegas" userId="a08b801f-1f70-4727-bccd-82900e0f0bd4" providerId="ADAL" clId="{4BD6E83F-FDE7-417B-A010-2C050F44DF75}" dt="2024-06-12T14:10:53.376" v="4253" actId="20577"/>
          <ac:spMkLst>
            <pc:docMk/>
            <pc:sldMk cId="2572128442" sldId="4338"/>
            <ac:spMk id="5" creationId="{B356644B-DD67-0932-3C6F-BB6F5D992600}"/>
          </ac:spMkLst>
        </pc:spChg>
      </pc:sldChg>
      <pc:sldChg chg="modSp mod ord modNotesTx">
        <pc:chgData name="Micaela Uriegas" userId="a08b801f-1f70-4727-bccd-82900e0f0bd4" providerId="ADAL" clId="{4BD6E83F-FDE7-417B-A010-2C050F44DF75}" dt="2024-06-12T12:47:30.466" v="2599" actId="20577"/>
        <pc:sldMkLst>
          <pc:docMk/>
          <pc:sldMk cId="1296784833" sldId="4339"/>
        </pc:sldMkLst>
        <pc:spChg chg="mod">
          <ac:chgData name="Micaela Uriegas" userId="a08b801f-1f70-4727-bccd-82900e0f0bd4" providerId="ADAL" clId="{4BD6E83F-FDE7-417B-A010-2C050F44DF75}" dt="2024-06-12T12:37:01.119" v="1823" actId="5793"/>
          <ac:spMkLst>
            <pc:docMk/>
            <pc:sldMk cId="1296784833" sldId="4339"/>
            <ac:spMk id="4" creationId="{A5E9636F-DF75-D1A8-DD3A-0A80D43C20CF}"/>
          </ac:spMkLst>
        </pc:spChg>
      </pc:sldChg>
      <pc:sldChg chg="modSp add mod modNotesTx">
        <pc:chgData name="Micaela Uriegas" userId="a08b801f-1f70-4727-bccd-82900e0f0bd4" providerId="ADAL" clId="{4BD6E83F-FDE7-417B-A010-2C050F44DF75}" dt="2024-06-12T14:10:17.304" v="4246" actId="20577"/>
        <pc:sldMkLst>
          <pc:docMk/>
          <pc:sldMk cId="4227398372" sldId="4341"/>
        </pc:sldMkLst>
        <pc:grpChg chg="mod">
          <ac:chgData name="Micaela Uriegas" userId="a08b801f-1f70-4727-bccd-82900e0f0bd4" providerId="ADAL" clId="{4BD6E83F-FDE7-417B-A010-2C050F44DF75}" dt="2024-06-12T13:54:41.479" v="3926" actId="1076"/>
          <ac:grpSpMkLst>
            <pc:docMk/>
            <pc:sldMk cId="4227398372" sldId="4341"/>
            <ac:grpSpMk id="13" creationId="{2A7C7442-6B90-EB7D-8CB9-4F218C04F138}"/>
          </ac:grpSpMkLst>
        </pc:grpChg>
      </pc:sldChg>
      <pc:sldChg chg="addSp delSp modSp add mod addCm delCm modNotesTx">
        <pc:chgData name="Micaela Uriegas" userId="a08b801f-1f70-4727-bccd-82900e0f0bd4" providerId="ADAL" clId="{4BD6E83F-FDE7-417B-A010-2C050F44DF75}" dt="2024-06-12T14:10:01.767" v="4245"/>
        <pc:sldMkLst>
          <pc:docMk/>
          <pc:sldMk cId="751814776" sldId="4342"/>
        </pc:sldMkLst>
        <pc:spChg chg="mod">
          <ac:chgData name="Micaela Uriegas" userId="a08b801f-1f70-4727-bccd-82900e0f0bd4" providerId="ADAL" clId="{4BD6E83F-FDE7-417B-A010-2C050F44DF75}" dt="2024-06-12T13:47:21.865" v="3889" actId="14100"/>
          <ac:spMkLst>
            <pc:docMk/>
            <pc:sldMk cId="751814776" sldId="4342"/>
            <ac:spMk id="4" creationId="{C67565CD-27E9-3734-387C-49B515816875}"/>
          </ac:spMkLst>
        </pc:spChg>
        <pc:spChg chg="add mod ord">
          <ac:chgData name="Micaela Uriegas" userId="a08b801f-1f70-4727-bccd-82900e0f0bd4" providerId="ADAL" clId="{4BD6E83F-FDE7-417B-A010-2C050F44DF75}" dt="2024-06-12T13:47:53.408" v="3896" actId="167"/>
          <ac:spMkLst>
            <pc:docMk/>
            <pc:sldMk cId="751814776" sldId="4342"/>
            <ac:spMk id="10" creationId="{FD386130-34A9-74CB-A4FB-4AC2F6F9008E}"/>
          </ac:spMkLst>
        </pc:spChg>
        <pc:graphicFrameChg chg="del">
          <ac:chgData name="Micaela Uriegas" userId="a08b801f-1f70-4727-bccd-82900e0f0bd4" providerId="ADAL" clId="{4BD6E83F-FDE7-417B-A010-2C050F44DF75}" dt="2024-06-12T13:22:22.302" v="3794" actId="478"/>
          <ac:graphicFrameMkLst>
            <pc:docMk/>
            <pc:sldMk cId="751814776" sldId="4342"/>
            <ac:graphicFrameMk id="2" creationId="{B27D1A55-3149-667A-D0B3-87F5DED8A3C2}"/>
          </ac:graphicFrameMkLst>
        </pc:graphicFrameChg>
        <pc:picChg chg="add mod modCrop">
          <ac:chgData name="Micaela Uriegas" userId="a08b801f-1f70-4727-bccd-82900e0f0bd4" providerId="ADAL" clId="{4BD6E83F-FDE7-417B-A010-2C050F44DF75}" dt="2024-06-12T14:09:23.213" v="4223" actId="14100"/>
          <ac:picMkLst>
            <pc:docMk/>
            <pc:sldMk cId="751814776" sldId="4342"/>
            <ac:picMk id="7" creationId="{91B22E04-EB68-4531-E638-189D1F581C37}"/>
          </ac:picMkLst>
        </pc:picChg>
        <pc:picChg chg="add mod modCrop">
          <ac:chgData name="Micaela Uriegas" userId="a08b801f-1f70-4727-bccd-82900e0f0bd4" providerId="ADAL" clId="{4BD6E83F-FDE7-417B-A010-2C050F44DF75}" dt="2024-06-12T13:47:30.234" v="3893" actId="1076"/>
          <ac:picMkLst>
            <pc:docMk/>
            <pc:sldMk cId="751814776" sldId="4342"/>
            <ac:picMk id="9" creationId="{39825384-1CE5-BE10-8F60-15F3428713EB}"/>
          </ac:picMkLst>
        </pc:picChg>
        <pc:extLst>
          <p:ext xmlns:p="http://schemas.openxmlformats.org/presentationml/2006/main" uri="{D6D511B9-2390-475A-947B-AFAB55BFBCF1}">
            <pc226:cmChg xmlns:pc226="http://schemas.microsoft.com/office/powerpoint/2022/06/main/command" chg="add del">
              <pc226:chgData name="Micaela Uriegas" userId="a08b801f-1f70-4727-bccd-82900e0f0bd4" providerId="ADAL" clId="{4BD6E83F-FDE7-417B-A010-2C050F44DF75}" dt="2024-06-12T14:10:01.767" v="4245"/>
              <pc2:cmMkLst xmlns:pc2="http://schemas.microsoft.com/office/powerpoint/2019/9/main/command">
                <pc:docMk/>
                <pc:sldMk cId="751814776" sldId="4342"/>
                <pc2:cmMk id="{E76971D1-55DF-4054-8760-F31379AB3CD8}"/>
              </pc2:cmMkLst>
            </pc226:cmChg>
          </p:ext>
        </pc:extLst>
      </pc:sldChg>
      <pc:sldChg chg="addSp delSp modSp new mod modNotesTx">
        <pc:chgData name="Micaela Uriegas" userId="a08b801f-1f70-4727-bccd-82900e0f0bd4" providerId="ADAL" clId="{4BD6E83F-FDE7-417B-A010-2C050F44DF75}" dt="2024-06-12T14:09:03.939" v="4222" actId="20577"/>
        <pc:sldMkLst>
          <pc:docMk/>
          <pc:sldMk cId="524920553" sldId="4343"/>
        </pc:sldMkLst>
        <pc:spChg chg="del">
          <ac:chgData name="Micaela Uriegas" userId="a08b801f-1f70-4727-bccd-82900e0f0bd4" providerId="ADAL" clId="{4BD6E83F-FDE7-417B-A010-2C050F44DF75}" dt="2024-06-12T13:57:24.551" v="4030"/>
          <ac:spMkLst>
            <pc:docMk/>
            <pc:sldMk cId="524920553" sldId="4343"/>
            <ac:spMk id="2" creationId="{39495CD2-4608-5948-031A-2AE92850D89E}"/>
          </ac:spMkLst>
        </pc:spChg>
        <pc:spChg chg="mod">
          <ac:chgData name="Micaela Uriegas" userId="a08b801f-1f70-4727-bccd-82900e0f0bd4" providerId="ADAL" clId="{4BD6E83F-FDE7-417B-A010-2C050F44DF75}" dt="2024-06-12T13:57:30.520" v="4064" actId="20577"/>
          <ac:spMkLst>
            <pc:docMk/>
            <pc:sldMk cId="524920553" sldId="4343"/>
            <ac:spMk id="4" creationId="{F4807469-11B0-D57E-AE42-DC2C7D178C7E}"/>
          </ac:spMkLst>
        </pc:spChg>
        <pc:graphicFrameChg chg="add mod modGraphic">
          <ac:chgData name="Micaela Uriegas" userId="a08b801f-1f70-4727-bccd-82900e0f0bd4" providerId="ADAL" clId="{4BD6E83F-FDE7-417B-A010-2C050F44DF75}" dt="2024-06-12T13:58:23.186" v="4079" actId="1076"/>
          <ac:graphicFrameMkLst>
            <pc:docMk/>
            <pc:sldMk cId="524920553" sldId="4343"/>
            <ac:graphicFrameMk id="7" creationId="{A142DEB2-F288-85F7-31FB-50EF6A385AD9}"/>
          </ac:graphicFrameMkLst>
        </pc:graphicFrameChg>
      </pc:sldChg>
      <pc:sldChg chg="modSp add del mod">
        <pc:chgData name="Micaela Uriegas" userId="a08b801f-1f70-4727-bccd-82900e0f0bd4" providerId="ADAL" clId="{4BD6E83F-FDE7-417B-A010-2C050F44DF75}" dt="2024-06-12T13:47:40.907" v="3894" actId="47"/>
        <pc:sldMkLst>
          <pc:docMk/>
          <pc:sldMk cId="1310862902" sldId="4343"/>
        </pc:sldMkLst>
        <pc:graphicFrameChg chg="mod modGraphic">
          <ac:chgData name="Micaela Uriegas" userId="a08b801f-1f70-4727-bccd-82900e0f0bd4" providerId="ADAL" clId="{4BD6E83F-FDE7-417B-A010-2C050F44DF75}" dt="2024-06-12T13:28:40.964" v="3858" actId="14734"/>
          <ac:graphicFrameMkLst>
            <pc:docMk/>
            <pc:sldMk cId="1310862902" sldId="4343"/>
            <ac:graphicFrameMk id="2" creationId="{B27D1A55-3149-667A-D0B3-87F5DED8A3C2}"/>
          </ac:graphicFrameMkLst>
        </pc:graphicFrameChg>
      </pc:sldChg>
      <pc:sldChg chg="add del">
        <pc:chgData name="Micaela Uriegas" userId="a08b801f-1f70-4727-bccd-82900e0f0bd4" providerId="ADAL" clId="{4BD6E83F-FDE7-417B-A010-2C050F44DF75}" dt="2024-06-12T13:46:58.063" v="3880" actId="2890"/>
        <pc:sldMkLst>
          <pc:docMk/>
          <pc:sldMk cId="3433351999" sldId="4344"/>
        </pc:sldMkLst>
      </pc:sldChg>
    </pc:docChg>
  </pc:docChgLst>
  <pc:docChgLst>
    <pc:chgData name="Gillian Terlecky" userId="S::gterlecky@readyzonehq.com::fea9eaf4-a723-488d-9b7d-b1271e3597b6" providerId="AD" clId="Web-{FAE54873-656B-EE22-4F17-6C99044528DD}"/>
    <pc:docChg chg="modSld">
      <pc:chgData name="Gillian Terlecky" userId="S::gterlecky@readyzonehq.com::fea9eaf4-a723-488d-9b7d-b1271e3597b6" providerId="AD" clId="Web-{FAE54873-656B-EE22-4F17-6C99044528DD}" dt="2023-08-09T21:05:04.261" v="0"/>
      <pc:docMkLst>
        <pc:docMk/>
      </pc:docMkLst>
      <pc:sldChg chg="delSp">
        <pc:chgData name="Gillian Terlecky" userId="S::gterlecky@readyzonehq.com::fea9eaf4-a723-488d-9b7d-b1271e3597b6" providerId="AD" clId="Web-{FAE54873-656B-EE22-4F17-6C99044528DD}" dt="2023-08-09T21:05:04.261" v="0"/>
        <pc:sldMkLst>
          <pc:docMk/>
          <pc:sldMk cId="2341885817" sldId="257"/>
        </pc:sldMkLst>
        <pc:picChg chg="del">
          <ac:chgData name="Gillian Terlecky" userId="S::gterlecky@readyzonehq.com::fea9eaf4-a723-488d-9b7d-b1271e3597b6" providerId="AD" clId="Web-{FAE54873-656B-EE22-4F17-6C99044528DD}" dt="2023-08-09T21:05:04.261" v="0"/>
          <ac:picMkLst>
            <pc:docMk/>
            <pc:sldMk cId="2341885817" sldId="257"/>
            <ac:picMk id="7" creationId="{1933A1F8-4A5C-85F8-1D05-9A35F6209420}"/>
          </ac:picMkLst>
        </pc:picChg>
      </pc:sldChg>
    </pc:docChg>
  </pc:docChgLst>
  <pc:docChgLst>
    <pc:chgData name="Hannah Ritz" userId="S::hritz@readyzonehq.com::facff147-0948-4d50-9da1-32c8a24bcaec" providerId="AD" clId="Web-{4F4F4651-CF68-DD68-56DB-1CB0539C6821}"/>
    <pc:docChg chg="modSld">
      <pc:chgData name="Hannah Ritz" userId="S::hritz@readyzonehq.com::facff147-0948-4d50-9da1-32c8a24bcaec" providerId="AD" clId="Web-{4F4F4651-CF68-DD68-56DB-1CB0539C6821}" dt="2023-09-26T17:59:50.174" v="4" actId="20577"/>
      <pc:docMkLst>
        <pc:docMk/>
      </pc:docMkLst>
      <pc:sldChg chg="modSp">
        <pc:chgData name="Hannah Ritz" userId="S::hritz@readyzonehq.com::facff147-0948-4d50-9da1-32c8a24bcaec" providerId="AD" clId="Web-{4F4F4651-CF68-DD68-56DB-1CB0539C6821}" dt="2023-09-26T17:59:50.174" v="4" actId="20577"/>
        <pc:sldMkLst>
          <pc:docMk/>
          <pc:sldMk cId="3246389090" sldId="276"/>
        </pc:sldMkLst>
        <pc:graphicFrameChg chg="modGraphic">
          <ac:chgData name="Hannah Ritz" userId="S::hritz@readyzonehq.com::facff147-0948-4d50-9da1-32c8a24bcaec" providerId="AD" clId="Web-{4F4F4651-CF68-DD68-56DB-1CB0539C6821}" dt="2023-09-26T17:59:50.174" v="4" actId="20577"/>
          <ac:graphicFrameMkLst>
            <pc:docMk/>
            <pc:sldMk cId="3246389090" sldId="276"/>
            <ac:graphicFrameMk id="9" creationId="{CE504EC3-15EF-13BE-B2E6-68E042B7932C}"/>
          </ac:graphicFrameMkLst>
        </pc:graphicFrameChg>
      </pc:sldChg>
      <pc:sldChg chg="modSp">
        <pc:chgData name="Hannah Ritz" userId="S::hritz@readyzonehq.com::facff147-0948-4d50-9da1-32c8a24bcaec" providerId="AD" clId="Web-{4F4F4651-CF68-DD68-56DB-1CB0539C6821}" dt="2023-09-26T17:59:49.627" v="2" actId="1076"/>
        <pc:sldMkLst>
          <pc:docMk/>
          <pc:sldMk cId="4162620542" sldId="280"/>
        </pc:sldMkLst>
        <pc:spChg chg="mod">
          <ac:chgData name="Hannah Ritz" userId="S::hritz@readyzonehq.com::facff147-0948-4d50-9da1-32c8a24bcaec" providerId="AD" clId="Web-{4F4F4651-CF68-DD68-56DB-1CB0539C6821}" dt="2023-09-26T17:59:49.627" v="2" actId="1076"/>
          <ac:spMkLst>
            <pc:docMk/>
            <pc:sldMk cId="4162620542" sldId="280"/>
            <ac:spMk id="3" creationId="{EF600B74-B999-D445-7258-0266E83FCCE9}"/>
          </ac:spMkLst>
        </pc:spChg>
      </pc:sldChg>
    </pc:docChg>
  </pc:docChgLst>
  <pc:docChgLst>
    <pc:chgData name="Micaela Uriegas" userId="a08b801f-1f70-4727-bccd-82900e0f0bd4" providerId="ADAL" clId="{5A5F2EF1-FD36-40D4-B0DE-F16DC6E9AC2D}"/>
    <pc:docChg chg="undo custSel addSld delSld modSld">
      <pc:chgData name="Micaela Uriegas" userId="a08b801f-1f70-4727-bccd-82900e0f0bd4" providerId="ADAL" clId="{5A5F2EF1-FD36-40D4-B0DE-F16DC6E9AC2D}" dt="2024-03-14T14:02:57.553" v="2141" actId="20577"/>
      <pc:docMkLst>
        <pc:docMk/>
      </pc:docMkLst>
      <pc:sldChg chg="modSp add del mod modNotesTx">
        <pc:chgData name="Micaela Uriegas" userId="a08b801f-1f70-4727-bccd-82900e0f0bd4" providerId="ADAL" clId="{5A5F2EF1-FD36-40D4-B0DE-F16DC6E9AC2D}" dt="2024-03-14T13:58:26.078" v="1792" actId="20577"/>
        <pc:sldMkLst>
          <pc:docMk/>
          <pc:sldMk cId="931077571" sldId="271"/>
        </pc:sldMkLst>
        <pc:spChg chg="mod">
          <ac:chgData name="Micaela Uriegas" userId="a08b801f-1f70-4727-bccd-82900e0f0bd4" providerId="ADAL" clId="{5A5F2EF1-FD36-40D4-B0DE-F16DC6E9AC2D}" dt="2024-03-14T13:58:26.078" v="1792" actId="20577"/>
          <ac:spMkLst>
            <pc:docMk/>
            <pc:sldMk cId="931077571" sldId="271"/>
            <ac:spMk id="5" creationId="{68AF5EEC-B7F8-43FA-99DC-1D2B9DEEA215}"/>
          </ac:spMkLst>
        </pc:spChg>
      </pc:sldChg>
      <pc:sldChg chg="del">
        <pc:chgData name="Micaela Uriegas" userId="a08b801f-1f70-4727-bccd-82900e0f0bd4" providerId="ADAL" clId="{5A5F2EF1-FD36-40D4-B0DE-F16DC6E9AC2D}" dt="2024-03-14T13:40:20.814" v="1685" actId="47"/>
        <pc:sldMkLst>
          <pc:docMk/>
          <pc:sldMk cId="3892524480" sldId="273"/>
        </pc:sldMkLst>
      </pc:sldChg>
      <pc:sldChg chg="addSp delSp modSp mod modNotesTx">
        <pc:chgData name="Micaela Uriegas" userId="a08b801f-1f70-4727-bccd-82900e0f0bd4" providerId="ADAL" clId="{5A5F2EF1-FD36-40D4-B0DE-F16DC6E9AC2D}" dt="2024-03-14T14:01:25.653" v="2125" actId="113"/>
        <pc:sldMkLst>
          <pc:docMk/>
          <pc:sldMk cId="1293892549" sldId="274"/>
        </pc:sldMkLst>
        <pc:spChg chg="mod">
          <ac:chgData name="Micaela Uriegas" userId="a08b801f-1f70-4727-bccd-82900e0f0bd4" providerId="ADAL" clId="{5A5F2EF1-FD36-40D4-B0DE-F16DC6E9AC2D}" dt="2024-03-14T13:38:15.128" v="1660" actId="1076"/>
          <ac:spMkLst>
            <pc:docMk/>
            <pc:sldMk cId="1293892549" sldId="274"/>
            <ac:spMk id="4" creationId="{53543CB2-1082-C7F2-10FD-8A375E5332AF}"/>
          </ac:spMkLst>
        </pc:spChg>
        <pc:graphicFrameChg chg="mod">
          <ac:chgData name="Micaela Uriegas" userId="a08b801f-1f70-4727-bccd-82900e0f0bd4" providerId="ADAL" clId="{5A5F2EF1-FD36-40D4-B0DE-F16DC6E9AC2D}" dt="2024-03-14T13:39:19.586" v="1667"/>
          <ac:graphicFrameMkLst>
            <pc:docMk/>
            <pc:sldMk cId="1293892549" sldId="274"/>
            <ac:graphicFrameMk id="8" creationId="{A1F805F3-8305-CB0E-C401-3B167A859585}"/>
          </ac:graphicFrameMkLst>
        </pc:graphicFrameChg>
        <pc:picChg chg="add mod">
          <ac:chgData name="Micaela Uriegas" userId="a08b801f-1f70-4727-bccd-82900e0f0bd4" providerId="ADAL" clId="{5A5F2EF1-FD36-40D4-B0DE-F16DC6E9AC2D}" dt="2024-03-14T13:39:06.291" v="1663" actId="1076"/>
          <ac:picMkLst>
            <pc:docMk/>
            <pc:sldMk cId="1293892549" sldId="274"/>
            <ac:picMk id="5" creationId="{CF1A9B8A-1A58-75A0-D79F-A8080C526BE6}"/>
          </ac:picMkLst>
        </pc:picChg>
        <pc:picChg chg="add del mod">
          <ac:chgData name="Micaela Uriegas" userId="a08b801f-1f70-4727-bccd-82900e0f0bd4" providerId="ADAL" clId="{5A5F2EF1-FD36-40D4-B0DE-F16DC6E9AC2D}" dt="2024-03-14T13:40:04.498" v="1684" actId="478"/>
          <ac:picMkLst>
            <pc:docMk/>
            <pc:sldMk cId="1293892549" sldId="274"/>
            <ac:picMk id="11" creationId="{324B2A4A-01E2-65DE-5D51-4C3AEF08C420}"/>
          </ac:picMkLst>
        </pc:picChg>
      </pc:sldChg>
      <pc:sldChg chg="del">
        <pc:chgData name="Micaela Uriegas" userId="a08b801f-1f70-4727-bccd-82900e0f0bd4" providerId="ADAL" clId="{5A5F2EF1-FD36-40D4-B0DE-F16DC6E9AC2D}" dt="2024-03-14T13:40:22.676" v="1686" actId="47"/>
        <pc:sldMkLst>
          <pc:docMk/>
          <pc:sldMk cId="3246389090" sldId="276"/>
        </pc:sldMkLst>
      </pc:sldChg>
      <pc:sldChg chg="modSp mod modNotesTx">
        <pc:chgData name="Micaela Uriegas" userId="a08b801f-1f70-4727-bccd-82900e0f0bd4" providerId="ADAL" clId="{5A5F2EF1-FD36-40D4-B0DE-F16DC6E9AC2D}" dt="2024-03-14T14:01:08.713" v="2118" actId="113"/>
        <pc:sldMkLst>
          <pc:docMk/>
          <pc:sldMk cId="2177803857" sldId="278"/>
        </pc:sldMkLst>
        <pc:spChg chg="mod">
          <ac:chgData name="Micaela Uriegas" userId="a08b801f-1f70-4727-bccd-82900e0f0bd4" providerId="ADAL" clId="{5A5F2EF1-FD36-40D4-B0DE-F16DC6E9AC2D}" dt="2024-03-14T13:37:10.681" v="1518" actId="20577"/>
          <ac:spMkLst>
            <pc:docMk/>
            <pc:sldMk cId="2177803857" sldId="278"/>
            <ac:spMk id="2" creationId="{A46140CD-D1F8-0F45-A038-1AAE82FD05C5}"/>
          </ac:spMkLst>
        </pc:spChg>
      </pc:sldChg>
      <pc:sldChg chg="modSp mod modNotesTx">
        <pc:chgData name="Micaela Uriegas" userId="a08b801f-1f70-4727-bccd-82900e0f0bd4" providerId="ADAL" clId="{5A5F2EF1-FD36-40D4-B0DE-F16DC6E9AC2D}" dt="2024-03-14T14:01:15.542" v="2122" actId="113"/>
        <pc:sldMkLst>
          <pc:docMk/>
          <pc:sldMk cId="4162620542" sldId="280"/>
        </pc:sldMkLst>
        <pc:spChg chg="mod">
          <ac:chgData name="Micaela Uriegas" userId="a08b801f-1f70-4727-bccd-82900e0f0bd4" providerId="ADAL" clId="{5A5F2EF1-FD36-40D4-B0DE-F16DC6E9AC2D}" dt="2024-03-14T13:37:37.540" v="1634" actId="1036"/>
          <ac:spMkLst>
            <pc:docMk/>
            <pc:sldMk cId="4162620542" sldId="280"/>
            <ac:spMk id="2" creationId="{0101C2DD-1802-F5C6-3739-DB5FF9BDADE8}"/>
          </ac:spMkLst>
        </pc:spChg>
        <pc:spChg chg="mod">
          <ac:chgData name="Micaela Uriegas" userId="a08b801f-1f70-4727-bccd-82900e0f0bd4" providerId="ADAL" clId="{5A5F2EF1-FD36-40D4-B0DE-F16DC6E9AC2D}" dt="2024-03-14T13:37:44.731" v="1642" actId="1036"/>
          <ac:spMkLst>
            <pc:docMk/>
            <pc:sldMk cId="4162620542" sldId="280"/>
            <ac:spMk id="3" creationId="{EF600B74-B999-D445-7258-0266E83FCCE9}"/>
          </ac:spMkLst>
        </pc:spChg>
      </pc:sldChg>
      <pc:sldChg chg="del">
        <pc:chgData name="Micaela Uriegas" userId="a08b801f-1f70-4727-bccd-82900e0f0bd4" providerId="ADAL" clId="{5A5F2EF1-FD36-40D4-B0DE-F16DC6E9AC2D}" dt="2024-03-13T21:08:35.447" v="4" actId="47"/>
        <pc:sldMkLst>
          <pc:docMk/>
          <pc:sldMk cId="3204482843" sldId="672"/>
        </pc:sldMkLst>
      </pc:sldChg>
      <pc:sldChg chg="del">
        <pc:chgData name="Micaela Uriegas" userId="a08b801f-1f70-4727-bccd-82900e0f0bd4" providerId="ADAL" clId="{5A5F2EF1-FD36-40D4-B0DE-F16DC6E9AC2D}" dt="2024-03-13T21:08:36.908" v="6" actId="47"/>
        <pc:sldMkLst>
          <pc:docMk/>
          <pc:sldMk cId="892373840" sldId="694"/>
        </pc:sldMkLst>
      </pc:sldChg>
      <pc:sldChg chg="del">
        <pc:chgData name="Micaela Uriegas" userId="a08b801f-1f70-4727-bccd-82900e0f0bd4" providerId="ADAL" clId="{5A5F2EF1-FD36-40D4-B0DE-F16DC6E9AC2D}" dt="2024-03-13T21:08:33.787" v="2" actId="47"/>
        <pc:sldMkLst>
          <pc:docMk/>
          <pc:sldMk cId="3284098906" sldId="703"/>
        </pc:sldMkLst>
      </pc:sldChg>
      <pc:sldChg chg="del">
        <pc:chgData name="Micaela Uriegas" userId="a08b801f-1f70-4727-bccd-82900e0f0bd4" providerId="ADAL" clId="{5A5F2EF1-FD36-40D4-B0DE-F16DC6E9AC2D}" dt="2024-03-13T21:08:43.398" v="18" actId="47"/>
        <pc:sldMkLst>
          <pc:docMk/>
          <pc:sldMk cId="1448180116" sldId="711"/>
        </pc:sldMkLst>
      </pc:sldChg>
      <pc:sldChg chg="del">
        <pc:chgData name="Micaela Uriegas" userId="a08b801f-1f70-4727-bccd-82900e0f0bd4" providerId="ADAL" clId="{5A5F2EF1-FD36-40D4-B0DE-F16DC6E9AC2D}" dt="2024-03-13T21:08:34.567" v="3" actId="47"/>
        <pc:sldMkLst>
          <pc:docMk/>
          <pc:sldMk cId="2254447913" sldId="3684"/>
        </pc:sldMkLst>
      </pc:sldChg>
      <pc:sldChg chg="del">
        <pc:chgData name="Micaela Uriegas" userId="a08b801f-1f70-4727-bccd-82900e0f0bd4" providerId="ADAL" clId="{5A5F2EF1-FD36-40D4-B0DE-F16DC6E9AC2D}" dt="2024-03-13T21:08:37.388" v="7" actId="47"/>
        <pc:sldMkLst>
          <pc:docMk/>
          <pc:sldMk cId="337291603" sldId="3706"/>
        </pc:sldMkLst>
      </pc:sldChg>
      <pc:sldChg chg="del">
        <pc:chgData name="Micaela Uriegas" userId="a08b801f-1f70-4727-bccd-82900e0f0bd4" providerId="ADAL" clId="{5A5F2EF1-FD36-40D4-B0DE-F16DC6E9AC2D}" dt="2024-03-13T21:08:41.277" v="16" actId="47"/>
        <pc:sldMkLst>
          <pc:docMk/>
          <pc:sldMk cId="643709517" sldId="3808"/>
        </pc:sldMkLst>
      </pc:sldChg>
      <pc:sldChg chg="modNotesTx">
        <pc:chgData name="Micaela Uriegas" userId="a08b801f-1f70-4727-bccd-82900e0f0bd4" providerId="ADAL" clId="{5A5F2EF1-FD36-40D4-B0DE-F16DC6E9AC2D}" dt="2024-03-14T14:01:19.178" v="2123" actId="113"/>
        <pc:sldMkLst>
          <pc:docMk/>
          <pc:sldMk cId="2679924382" sldId="3860"/>
        </pc:sldMkLst>
      </pc:sldChg>
      <pc:sldChg chg="del">
        <pc:chgData name="Micaela Uriegas" userId="a08b801f-1f70-4727-bccd-82900e0f0bd4" providerId="ADAL" clId="{5A5F2EF1-FD36-40D4-B0DE-F16DC6E9AC2D}" dt="2024-03-13T21:08:32.395" v="0" actId="47"/>
        <pc:sldMkLst>
          <pc:docMk/>
          <pc:sldMk cId="3719321493" sldId="3861"/>
        </pc:sldMkLst>
      </pc:sldChg>
      <pc:sldChg chg="modSp mod modNotesTx">
        <pc:chgData name="Micaela Uriegas" userId="a08b801f-1f70-4727-bccd-82900e0f0bd4" providerId="ADAL" clId="{5A5F2EF1-FD36-40D4-B0DE-F16DC6E9AC2D}" dt="2024-03-14T14:01:40.801" v="2135" actId="20577"/>
        <pc:sldMkLst>
          <pc:docMk/>
          <pc:sldMk cId="770932872" sldId="3864"/>
        </pc:sldMkLst>
        <pc:spChg chg="mod">
          <ac:chgData name="Micaela Uriegas" userId="a08b801f-1f70-4727-bccd-82900e0f0bd4" providerId="ADAL" clId="{5A5F2EF1-FD36-40D4-B0DE-F16DC6E9AC2D}" dt="2024-03-14T13:38:00.967" v="1658" actId="20577"/>
          <ac:spMkLst>
            <pc:docMk/>
            <pc:sldMk cId="770932872" sldId="3864"/>
            <ac:spMk id="5" creationId="{B356644B-DD67-0932-3C6F-BB6F5D992600}"/>
          </ac:spMkLst>
        </pc:spChg>
      </pc:sldChg>
      <pc:sldChg chg="del">
        <pc:chgData name="Micaela Uriegas" userId="a08b801f-1f70-4727-bccd-82900e0f0bd4" providerId="ADAL" clId="{5A5F2EF1-FD36-40D4-B0DE-F16DC6E9AC2D}" dt="2024-03-13T21:08:47.900" v="20" actId="47"/>
        <pc:sldMkLst>
          <pc:docMk/>
          <pc:sldMk cId="143677651" sldId="3868"/>
        </pc:sldMkLst>
      </pc:sldChg>
      <pc:sldChg chg="del">
        <pc:chgData name="Micaela Uriegas" userId="a08b801f-1f70-4727-bccd-82900e0f0bd4" providerId="ADAL" clId="{5A5F2EF1-FD36-40D4-B0DE-F16DC6E9AC2D}" dt="2024-03-13T21:08:37.840" v="8" actId="47"/>
        <pc:sldMkLst>
          <pc:docMk/>
          <pc:sldMk cId="2165240854" sldId="3887"/>
        </pc:sldMkLst>
      </pc:sldChg>
      <pc:sldChg chg="del">
        <pc:chgData name="Micaela Uriegas" userId="a08b801f-1f70-4727-bccd-82900e0f0bd4" providerId="ADAL" clId="{5A5F2EF1-FD36-40D4-B0DE-F16DC6E9AC2D}" dt="2024-03-13T21:08:38.208" v="9" actId="47"/>
        <pc:sldMkLst>
          <pc:docMk/>
          <pc:sldMk cId="3748846674" sldId="3888"/>
        </pc:sldMkLst>
      </pc:sldChg>
      <pc:sldChg chg="del">
        <pc:chgData name="Micaela Uriegas" userId="a08b801f-1f70-4727-bccd-82900e0f0bd4" providerId="ADAL" clId="{5A5F2EF1-FD36-40D4-B0DE-F16DC6E9AC2D}" dt="2024-03-13T21:08:38.469" v="10" actId="47"/>
        <pc:sldMkLst>
          <pc:docMk/>
          <pc:sldMk cId="3403315756" sldId="3889"/>
        </pc:sldMkLst>
      </pc:sldChg>
      <pc:sldChg chg="del">
        <pc:chgData name="Micaela Uriegas" userId="a08b801f-1f70-4727-bccd-82900e0f0bd4" providerId="ADAL" clId="{5A5F2EF1-FD36-40D4-B0DE-F16DC6E9AC2D}" dt="2024-03-13T21:08:38.779" v="11" actId="47"/>
        <pc:sldMkLst>
          <pc:docMk/>
          <pc:sldMk cId="1925215722" sldId="3890"/>
        </pc:sldMkLst>
      </pc:sldChg>
      <pc:sldChg chg="del">
        <pc:chgData name="Micaela Uriegas" userId="a08b801f-1f70-4727-bccd-82900e0f0bd4" providerId="ADAL" clId="{5A5F2EF1-FD36-40D4-B0DE-F16DC6E9AC2D}" dt="2024-03-13T21:08:39.212" v="12" actId="47"/>
        <pc:sldMkLst>
          <pc:docMk/>
          <pc:sldMk cId="2332503196" sldId="3891"/>
        </pc:sldMkLst>
      </pc:sldChg>
      <pc:sldChg chg="del">
        <pc:chgData name="Micaela Uriegas" userId="a08b801f-1f70-4727-bccd-82900e0f0bd4" providerId="ADAL" clId="{5A5F2EF1-FD36-40D4-B0DE-F16DC6E9AC2D}" dt="2024-03-13T21:08:39.664" v="13" actId="47"/>
        <pc:sldMkLst>
          <pc:docMk/>
          <pc:sldMk cId="1503880921" sldId="3892"/>
        </pc:sldMkLst>
      </pc:sldChg>
      <pc:sldChg chg="del">
        <pc:chgData name="Micaela Uriegas" userId="a08b801f-1f70-4727-bccd-82900e0f0bd4" providerId="ADAL" clId="{5A5F2EF1-FD36-40D4-B0DE-F16DC6E9AC2D}" dt="2024-03-13T21:08:40.129" v="14" actId="47"/>
        <pc:sldMkLst>
          <pc:docMk/>
          <pc:sldMk cId="2753026367" sldId="3893"/>
        </pc:sldMkLst>
      </pc:sldChg>
      <pc:sldChg chg="del">
        <pc:chgData name="Micaela Uriegas" userId="a08b801f-1f70-4727-bccd-82900e0f0bd4" providerId="ADAL" clId="{5A5F2EF1-FD36-40D4-B0DE-F16DC6E9AC2D}" dt="2024-03-13T21:08:40.605" v="15" actId="47"/>
        <pc:sldMkLst>
          <pc:docMk/>
          <pc:sldMk cId="1898522237" sldId="3894"/>
        </pc:sldMkLst>
      </pc:sldChg>
      <pc:sldChg chg="del">
        <pc:chgData name="Micaela Uriegas" userId="a08b801f-1f70-4727-bccd-82900e0f0bd4" providerId="ADAL" clId="{5A5F2EF1-FD36-40D4-B0DE-F16DC6E9AC2D}" dt="2024-03-13T21:08:41.704" v="17" actId="47"/>
        <pc:sldMkLst>
          <pc:docMk/>
          <pc:sldMk cId="1674886052" sldId="3895"/>
        </pc:sldMkLst>
      </pc:sldChg>
      <pc:sldChg chg="del">
        <pc:chgData name="Micaela Uriegas" userId="a08b801f-1f70-4727-bccd-82900e0f0bd4" providerId="ADAL" clId="{5A5F2EF1-FD36-40D4-B0DE-F16DC6E9AC2D}" dt="2024-03-13T21:08:48.627" v="21" actId="47"/>
        <pc:sldMkLst>
          <pc:docMk/>
          <pc:sldMk cId="1786517902" sldId="3944"/>
        </pc:sldMkLst>
      </pc:sldChg>
      <pc:sldChg chg="del">
        <pc:chgData name="Micaela Uriegas" userId="a08b801f-1f70-4727-bccd-82900e0f0bd4" providerId="ADAL" clId="{5A5F2EF1-FD36-40D4-B0DE-F16DC6E9AC2D}" dt="2024-03-13T21:08:49.038" v="22" actId="47"/>
        <pc:sldMkLst>
          <pc:docMk/>
          <pc:sldMk cId="3746805756" sldId="3945"/>
        </pc:sldMkLst>
      </pc:sldChg>
      <pc:sldChg chg="del">
        <pc:chgData name="Micaela Uriegas" userId="a08b801f-1f70-4727-bccd-82900e0f0bd4" providerId="ADAL" clId="{5A5F2EF1-FD36-40D4-B0DE-F16DC6E9AC2D}" dt="2024-03-13T21:08:49.415" v="23" actId="47"/>
        <pc:sldMkLst>
          <pc:docMk/>
          <pc:sldMk cId="4101264704" sldId="3946"/>
        </pc:sldMkLst>
      </pc:sldChg>
      <pc:sldChg chg="del">
        <pc:chgData name="Micaela Uriegas" userId="a08b801f-1f70-4727-bccd-82900e0f0bd4" providerId="ADAL" clId="{5A5F2EF1-FD36-40D4-B0DE-F16DC6E9AC2D}" dt="2024-03-13T21:08:49.917" v="24" actId="47"/>
        <pc:sldMkLst>
          <pc:docMk/>
          <pc:sldMk cId="3951341164" sldId="3947"/>
        </pc:sldMkLst>
      </pc:sldChg>
      <pc:sldChg chg="del">
        <pc:chgData name="Micaela Uriegas" userId="a08b801f-1f70-4727-bccd-82900e0f0bd4" providerId="ADAL" clId="{5A5F2EF1-FD36-40D4-B0DE-F16DC6E9AC2D}" dt="2024-03-13T21:08:50.236" v="25" actId="47"/>
        <pc:sldMkLst>
          <pc:docMk/>
          <pc:sldMk cId="502365913" sldId="3948"/>
        </pc:sldMkLst>
      </pc:sldChg>
      <pc:sldChg chg="del">
        <pc:chgData name="Micaela Uriegas" userId="a08b801f-1f70-4727-bccd-82900e0f0bd4" providerId="ADAL" clId="{5A5F2EF1-FD36-40D4-B0DE-F16DC6E9AC2D}" dt="2024-03-13T21:08:50.438" v="26" actId="47"/>
        <pc:sldMkLst>
          <pc:docMk/>
          <pc:sldMk cId="2618290676" sldId="3949"/>
        </pc:sldMkLst>
      </pc:sldChg>
      <pc:sldChg chg="del">
        <pc:chgData name="Micaela Uriegas" userId="a08b801f-1f70-4727-bccd-82900e0f0bd4" providerId="ADAL" clId="{5A5F2EF1-FD36-40D4-B0DE-F16DC6E9AC2D}" dt="2024-03-13T21:08:50.692" v="27" actId="47"/>
        <pc:sldMkLst>
          <pc:docMk/>
          <pc:sldMk cId="2389943395" sldId="3950"/>
        </pc:sldMkLst>
      </pc:sldChg>
      <pc:sldChg chg="del">
        <pc:chgData name="Micaela Uriegas" userId="a08b801f-1f70-4727-bccd-82900e0f0bd4" providerId="ADAL" clId="{5A5F2EF1-FD36-40D4-B0DE-F16DC6E9AC2D}" dt="2024-03-13T21:08:43.891" v="19" actId="47"/>
        <pc:sldMkLst>
          <pc:docMk/>
          <pc:sldMk cId="690710947" sldId="3957"/>
        </pc:sldMkLst>
      </pc:sldChg>
      <pc:sldChg chg="del">
        <pc:chgData name="Micaela Uriegas" userId="a08b801f-1f70-4727-bccd-82900e0f0bd4" providerId="ADAL" clId="{5A5F2EF1-FD36-40D4-B0DE-F16DC6E9AC2D}" dt="2024-03-13T21:08:33.092" v="1" actId="47"/>
        <pc:sldMkLst>
          <pc:docMk/>
          <pc:sldMk cId="1083720723" sldId="3958"/>
        </pc:sldMkLst>
      </pc:sldChg>
      <pc:sldChg chg="del">
        <pc:chgData name="Micaela Uriegas" userId="a08b801f-1f70-4727-bccd-82900e0f0bd4" providerId="ADAL" clId="{5A5F2EF1-FD36-40D4-B0DE-F16DC6E9AC2D}" dt="2024-03-13T21:08:36.040" v="5" actId="47"/>
        <pc:sldMkLst>
          <pc:docMk/>
          <pc:sldMk cId="2684744147" sldId="3959"/>
        </pc:sldMkLst>
      </pc:sldChg>
      <pc:sldChg chg="del modNotesTx">
        <pc:chgData name="Micaela Uriegas" userId="a08b801f-1f70-4727-bccd-82900e0f0bd4" providerId="ADAL" clId="{5A5F2EF1-FD36-40D4-B0DE-F16DC6E9AC2D}" dt="2024-03-14T13:15:58.126" v="392" actId="47"/>
        <pc:sldMkLst>
          <pc:docMk/>
          <pc:sldMk cId="2940722863" sldId="4129"/>
        </pc:sldMkLst>
      </pc:sldChg>
      <pc:sldChg chg="modSp mod modNotesTx">
        <pc:chgData name="Micaela Uriegas" userId="a08b801f-1f70-4727-bccd-82900e0f0bd4" providerId="ADAL" clId="{5A5F2EF1-FD36-40D4-B0DE-F16DC6E9AC2D}" dt="2024-03-14T13:15:50.058" v="391" actId="20577"/>
        <pc:sldMkLst>
          <pc:docMk/>
          <pc:sldMk cId="2989245995" sldId="4163"/>
        </pc:sldMkLst>
        <pc:graphicFrameChg chg="mod modGraphic">
          <ac:chgData name="Micaela Uriegas" userId="a08b801f-1f70-4727-bccd-82900e0f0bd4" providerId="ADAL" clId="{5A5F2EF1-FD36-40D4-B0DE-F16DC6E9AC2D}" dt="2024-03-14T13:09:08.035" v="55" actId="403"/>
          <ac:graphicFrameMkLst>
            <pc:docMk/>
            <pc:sldMk cId="2989245995" sldId="4163"/>
            <ac:graphicFrameMk id="7" creationId="{54D24CFF-9CBB-21EC-F9B3-DE4873767EEA}"/>
          </ac:graphicFrameMkLst>
        </pc:graphicFrameChg>
      </pc:sldChg>
      <pc:sldChg chg="modSp mod modNotesTx">
        <pc:chgData name="Micaela Uriegas" userId="a08b801f-1f70-4727-bccd-82900e0f0bd4" providerId="ADAL" clId="{5A5F2EF1-FD36-40D4-B0DE-F16DC6E9AC2D}" dt="2024-03-14T13:15:47.817" v="390" actId="20577"/>
        <pc:sldMkLst>
          <pc:docMk/>
          <pc:sldMk cId="1313039743" sldId="4164"/>
        </pc:sldMkLst>
        <pc:graphicFrameChg chg="mod modGraphic">
          <ac:chgData name="Micaela Uriegas" userId="a08b801f-1f70-4727-bccd-82900e0f0bd4" providerId="ADAL" clId="{5A5F2EF1-FD36-40D4-B0DE-F16DC6E9AC2D}" dt="2024-03-14T13:10:16.611" v="82" actId="20577"/>
          <ac:graphicFrameMkLst>
            <pc:docMk/>
            <pc:sldMk cId="1313039743" sldId="4164"/>
            <ac:graphicFrameMk id="7" creationId="{54D24CFF-9CBB-21EC-F9B3-DE4873767EEA}"/>
          </ac:graphicFrameMkLst>
        </pc:graphicFrameChg>
      </pc:sldChg>
      <pc:sldChg chg="modNotesTx">
        <pc:chgData name="Micaela Uriegas" userId="a08b801f-1f70-4727-bccd-82900e0f0bd4" providerId="ADAL" clId="{5A5F2EF1-FD36-40D4-B0DE-F16DC6E9AC2D}" dt="2024-03-14T13:15:39.003" v="387" actId="20577"/>
        <pc:sldMkLst>
          <pc:docMk/>
          <pc:sldMk cId="1781389562" sldId="4170"/>
        </pc:sldMkLst>
      </pc:sldChg>
      <pc:sldChg chg="modNotesTx">
        <pc:chgData name="Micaela Uriegas" userId="a08b801f-1f70-4727-bccd-82900e0f0bd4" providerId="ADAL" clId="{5A5F2EF1-FD36-40D4-B0DE-F16DC6E9AC2D}" dt="2024-03-14T14:02:46.122" v="2139" actId="20577"/>
        <pc:sldMkLst>
          <pc:docMk/>
          <pc:sldMk cId="4245152858" sldId="4171"/>
        </pc:sldMkLst>
      </pc:sldChg>
      <pc:sldChg chg="modNotesTx">
        <pc:chgData name="Micaela Uriegas" userId="a08b801f-1f70-4727-bccd-82900e0f0bd4" providerId="ADAL" clId="{5A5F2EF1-FD36-40D4-B0DE-F16DC6E9AC2D}" dt="2024-03-14T14:01:44.400" v="2136" actId="113"/>
        <pc:sldMkLst>
          <pc:docMk/>
          <pc:sldMk cId="2954136594" sldId="4182"/>
        </pc:sldMkLst>
      </pc:sldChg>
      <pc:sldChg chg="modNotesTx">
        <pc:chgData name="Micaela Uriegas" userId="a08b801f-1f70-4727-bccd-82900e0f0bd4" providerId="ADAL" clId="{5A5F2EF1-FD36-40D4-B0DE-F16DC6E9AC2D}" dt="2024-03-14T14:02:57.553" v="2141" actId="20577"/>
        <pc:sldMkLst>
          <pc:docMk/>
          <pc:sldMk cId="1762487063" sldId="4183"/>
        </pc:sldMkLst>
      </pc:sldChg>
      <pc:sldChg chg="modSp modNotesTx">
        <pc:chgData name="Micaela Uriegas" userId="a08b801f-1f70-4727-bccd-82900e0f0bd4" providerId="ADAL" clId="{5A5F2EF1-FD36-40D4-B0DE-F16DC6E9AC2D}" dt="2024-03-14T13:33:08.138" v="1447"/>
        <pc:sldMkLst>
          <pc:docMk/>
          <pc:sldMk cId="4278565500" sldId="4185"/>
        </pc:sldMkLst>
        <pc:graphicFrameChg chg="mod">
          <ac:chgData name="Micaela Uriegas" userId="a08b801f-1f70-4727-bccd-82900e0f0bd4" providerId="ADAL" clId="{5A5F2EF1-FD36-40D4-B0DE-F16DC6E9AC2D}" dt="2024-03-14T13:05:21.773" v="37" actId="20577"/>
          <ac:graphicFrameMkLst>
            <pc:docMk/>
            <pc:sldMk cId="4278565500" sldId="4185"/>
            <ac:graphicFrameMk id="3" creationId="{2595063A-D7C4-A3DA-1577-9C6858D216E0}"/>
          </ac:graphicFrameMkLst>
        </pc:graphicFrameChg>
      </pc:sldChg>
      <pc:sldChg chg="modNotesTx">
        <pc:chgData name="Micaela Uriegas" userId="a08b801f-1f70-4727-bccd-82900e0f0bd4" providerId="ADAL" clId="{5A5F2EF1-FD36-40D4-B0DE-F16DC6E9AC2D}" dt="2024-03-14T13:35:40.457" v="1467" actId="20577"/>
        <pc:sldMkLst>
          <pc:docMk/>
          <pc:sldMk cId="1308513118" sldId="4186"/>
        </pc:sldMkLst>
      </pc:sldChg>
      <pc:sldChg chg="modNotesTx">
        <pc:chgData name="Micaela Uriegas" userId="a08b801f-1f70-4727-bccd-82900e0f0bd4" providerId="ADAL" clId="{5A5F2EF1-FD36-40D4-B0DE-F16DC6E9AC2D}" dt="2024-03-14T13:36:15.434" v="1502" actId="20577"/>
        <pc:sldMkLst>
          <pc:docMk/>
          <pc:sldMk cId="3933467503" sldId="4187"/>
        </pc:sldMkLst>
      </pc:sldChg>
      <pc:sldChg chg="modNotesTx">
        <pc:chgData name="Micaela Uriegas" userId="a08b801f-1f70-4727-bccd-82900e0f0bd4" providerId="ADAL" clId="{5A5F2EF1-FD36-40D4-B0DE-F16DC6E9AC2D}" dt="2024-03-14T13:31:00.268" v="1384" actId="20577"/>
        <pc:sldMkLst>
          <pc:docMk/>
          <pc:sldMk cId="1374560193" sldId="4188"/>
        </pc:sldMkLst>
      </pc:sldChg>
      <pc:sldChg chg="modNotesTx">
        <pc:chgData name="Micaela Uriegas" userId="a08b801f-1f70-4727-bccd-82900e0f0bd4" providerId="ADAL" clId="{5A5F2EF1-FD36-40D4-B0DE-F16DC6E9AC2D}" dt="2024-03-14T13:05:33.311" v="38" actId="113"/>
        <pc:sldMkLst>
          <pc:docMk/>
          <pc:sldMk cId="1511337408" sldId="4189"/>
        </pc:sldMkLst>
      </pc:sldChg>
      <pc:sldChg chg="modNotesTx">
        <pc:chgData name="Micaela Uriegas" userId="a08b801f-1f70-4727-bccd-82900e0f0bd4" providerId="ADAL" clId="{5A5F2EF1-FD36-40D4-B0DE-F16DC6E9AC2D}" dt="2024-03-14T13:05:36.242" v="39" actId="113"/>
        <pc:sldMkLst>
          <pc:docMk/>
          <pc:sldMk cId="2615299610" sldId="4190"/>
        </pc:sldMkLst>
      </pc:sldChg>
      <pc:sldChg chg="modNotesTx">
        <pc:chgData name="Micaela Uriegas" userId="a08b801f-1f70-4727-bccd-82900e0f0bd4" providerId="ADAL" clId="{5A5F2EF1-FD36-40D4-B0DE-F16DC6E9AC2D}" dt="2024-03-14T13:05:40.599" v="40" actId="113"/>
        <pc:sldMkLst>
          <pc:docMk/>
          <pc:sldMk cId="2006248047" sldId="4191"/>
        </pc:sldMkLst>
      </pc:sldChg>
      <pc:sldChg chg="modNotesTx">
        <pc:chgData name="Micaela Uriegas" userId="a08b801f-1f70-4727-bccd-82900e0f0bd4" providerId="ADAL" clId="{5A5F2EF1-FD36-40D4-B0DE-F16DC6E9AC2D}" dt="2024-03-14T13:05:44.135" v="41" actId="113"/>
        <pc:sldMkLst>
          <pc:docMk/>
          <pc:sldMk cId="3464823279" sldId="4192"/>
        </pc:sldMkLst>
      </pc:sldChg>
      <pc:sldChg chg="modNotesTx">
        <pc:chgData name="Micaela Uriegas" userId="a08b801f-1f70-4727-bccd-82900e0f0bd4" providerId="ADAL" clId="{5A5F2EF1-FD36-40D4-B0DE-F16DC6E9AC2D}" dt="2024-03-14T13:57:43.139" v="1740" actId="20577"/>
        <pc:sldMkLst>
          <pc:docMk/>
          <pc:sldMk cId="686849504" sldId="4193"/>
        </pc:sldMkLst>
      </pc:sldChg>
      <pc:sldChg chg="modNotesTx">
        <pc:chgData name="Micaela Uriegas" userId="a08b801f-1f70-4727-bccd-82900e0f0bd4" providerId="ADAL" clId="{5A5F2EF1-FD36-40D4-B0DE-F16DC6E9AC2D}" dt="2024-03-14T14:01:46.902" v="2137" actId="113"/>
        <pc:sldMkLst>
          <pc:docMk/>
          <pc:sldMk cId="4050910204" sldId="4194"/>
        </pc:sldMkLst>
      </pc:sldChg>
    </pc:docChg>
  </pc:docChgLst>
  <pc:docChgLst>
    <pc:chgData name="Jon Shear" userId="cb360fc5-5cf0-4cd5-ae7e-23e3c5341c89" providerId="ADAL" clId="{E935784A-0506-42DB-9B90-92DC1D2374C3}"/>
    <pc:docChg chg="addSld delSld modSld">
      <pc:chgData name="Jon Shear" userId="cb360fc5-5cf0-4cd5-ae7e-23e3c5341c89" providerId="ADAL" clId="{E935784A-0506-42DB-9B90-92DC1D2374C3}" dt="2023-10-04T06:36:56.861" v="193" actId="20577"/>
      <pc:docMkLst>
        <pc:docMk/>
      </pc:docMkLst>
      <pc:sldChg chg="modSp mod">
        <pc:chgData name="Jon Shear" userId="cb360fc5-5cf0-4cd5-ae7e-23e3c5341c89" providerId="ADAL" clId="{E935784A-0506-42DB-9B90-92DC1D2374C3}" dt="2023-10-04T06:31:37.451" v="13" actId="20577"/>
        <pc:sldMkLst>
          <pc:docMk/>
          <pc:sldMk cId="2254447913" sldId="3684"/>
        </pc:sldMkLst>
        <pc:spChg chg="mod">
          <ac:chgData name="Jon Shear" userId="cb360fc5-5cf0-4cd5-ae7e-23e3c5341c89" providerId="ADAL" clId="{E935784A-0506-42DB-9B90-92DC1D2374C3}" dt="2023-10-04T06:31:37.451" v="13" actId="20577"/>
          <ac:spMkLst>
            <pc:docMk/>
            <pc:sldMk cId="2254447913" sldId="3684"/>
            <ac:spMk id="16" creationId="{6634E113-5F5A-19FD-0C35-3210D99D8A23}"/>
          </ac:spMkLst>
        </pc:spChg>
      </pc:sldChg>
      <pc:sldChg chg="modSp mod">
        <pc:chgData name="Jon Shear" userId="cb360fc5-5cf0-4cd5-ae7e-23e3c5341c89" providerId="ADAL" clId="{E935784A-0506-42DB-9B90-92DC1D2374C3}" dt="2023-10-04T06:32:41.626" v="70" actId="20577"/>
        <pc:sldMkLst>
          <pc:docMk/>
          <pc:sldMk cId="2816634550" sldId="3863"/>
        </pc:sldMkLst>
        <pc:spChg chg="mod">
          <ac:chgData name="Jon Shear" userId="cb360fc5-5cf0-4cd5-ae7e-23e3c5341c89" providerId="ADAL" clId="{E935784A-0506-42DB-9B90-92DC1D2374C3}" dt="2023-10-04T06:32:41.626" v="70" actId="20577"/>
          <ac:spMkLst>
            <pc:docMk/>
            <pc:sldMk cId="2816634550" sldId="3863"/>
            <ac:spMk id="6" creationId="{16D1BEA3-843F-5BCA-42EB-A0D4030EC18A}"/>
          </ac:spMkLst>
        </pc:spChg>
      </pc:sldChg>
      <pc:sldChg chg="modSp mod">
        <pc:chgData name="Jon Shear" userId="cb360fc5-5cf0-4cd5-ae7e-23e3c5341c89" providerId="ADAL" clId="{E935784A-0506-42DB-9B90-92DC1D2374C3}" dt="2023-10-04T06:36:16.238" v="169" actId="14100"/>
        <pc:sldMkLst>
          <pc:docMk/>
          <pc:sldMk cId="4290795503" sldId="3867"/>
        </pc:sldMkLst>
        <pc:graphicFrameChg chg="mod">
          <ac:chgData name="Jon Shear" userId="cb360fc5-5cf0-4cd5-ae7e-23e3c5341c89" providerId="ADAL" clId="{E935784A-0506-42DB-9B90-92DC1D2374C3}" dt="2023-10-04T06:36:16.238" v="169" actId="14100"/>
          <ac:graphicFrameMkLst>
            <pc:docMk/>
            <pc:sldMk cId="4290795503" sldId="3867"/>
            <ac:graphicFrameMk id="6" creationId="{C5002907-3F61-8B03-ADB6-B6100E60CA55}"/>
          </ac:graphicFrameMkLst>
        </pc:graphicFrameChg>
      </pc:sldChg>
      <pc:sldChg chg="del">
        <pc:chgData name="Jon Shear" userId="cb360fc5-5cf0-4cd5-ae7e-23e3c5341c89" providerId="ADAL" clId="{E935784A-0506-42DB-9B90-92DC1D2374C3}" dt="2023-10-04T06:34:13.467" v="108" actId="47"/>
        <pc:sldMkLst>
          <pc:docMk/>
          <pc:sldMk cId="4121590603" sldId="3933"/>
        </pc:sldMkLst>
      </pc:sldChg>
      <pc:sldChg chg="modSp mod">
        <pc:chgData name="Jon Shear" userId="cb360fc5-5cf0-4cd5-ae7e-23e3c5341c89" providerId="ADAL" clId="{E935784A-0506-42DB-9B90-92DC1D2374C3}" dt="2023-10-04T06:31:49.302" v="27" actId="20577"/>
        <pc:sldMkLst>
          <pc:docMk/>
          <pc:sldMk cId="766631822" sldId="3935"/>
        </pc:sldMkLst>
        <pc:spChg chg="mod">
          <ac:chgData name="Jon Shear" userId="cb360fc5-5cf0-4cd5-ae7e-23e3c5341c89" providerId="ADAL" clId="{E935784A-0506-42DB-9B90-92DC1D2374C3}" dt="2023-10-04T06:31:49.302" v="27" actId="20577"/>
          <ac:spMkLst>
            <pc:docMk/>
            <pc:sldMk cId="766631822" sldId="3935"/>
            <ac:spMk id="16" creationId="{6634E113-5F5A-19FD-0C35-3210D99D8A23}"/>
          </ac:spMkLst>
        </pc:spChg>
      </pc:sldChg>
      <pc:sldChg chg="modSp mod">
        <pc:chgData name="Jon Shear" userId="cb360fc5-5cf0-4cd5-ae7e-23e3c5341c89" providerId="ADAL" clId="{E935784A-0506-42DB-9B90-92DC1D2374C3}" dt="2023-10-04T06:32:01.267" v="41" actId="20577"/>
        <pc:sldMkLst>
          <pc:docMk/>
          <pc:sldMk cId="2850525341" sldId="3936"/>
        </pc:sldMkLst>
        <pc:spChg chg="mod">
          <ac:chgData name="Jon Shear" userId="cb360fc5-5cf0-4cd5-ae7e-23e3c5341c89" providerId="ADAL" clId="{E935784A-0506-42DB-9B90-92DC1D2374C3}" dt="2023-10-04T06:32:01.267" v="41" actId="20577"/>
          <ac:spMkLst>
            <pc:docMk/>
            <pc:sldMk cId="2850525341" sldId="3936"/>
            <ac:spMk id="16" creationId="{6634E113-5F5A-19FD-0C35-3210D99D8A23}"/>
          </ac:spMkLst>
        </pc:spChg>
      </pc:sldChg>
      <pc:sldChg chg="modSp mod">
        <pc:chgData name="Jon Shear" userId="cb360fc5-5cf0-4cd5-ae7e-23e3c5341c89" providerId="ADAL" clId="{E935784A-0506-42DB-9B90-92DC1D2374C3}" dt="2023-10-04T06:32:11.148" v="55" actId="20577"/>
        <pc:sldMkLst>
          <pc:docMk/>
          <pc:sldMk cId="2313220391" sldId="3937"/>
        </pc:sldMkLst>
        <pc:spChg chg="mod">
          <ac:chgData name="Jon Shear" userId="cb360fc5-5cf0-4cd5-ae7e-23e3c5341c89" providerId="ADAL" clId="{E935784A-0506-42DB-9B90-92DC1D2374C3}" dt="2023-10-04T06:32:11.148" v="55" actId="20577"/>
          <ac:spMkLst>
            <pc:docMk/>
            <pc:sldMk cId="2313220391" sldId="3937"/>
            <ac:spMk id="16" creationId="{6634E113-5F5A-19FD-0C35-3210D99D8A23}"/>
          </ac:spMkLst>
        </pc:spChg>
      </pc:sldChg>
      <pc:sldChg chg="modSp mod">
        <pc:chgData name="Jon Shear" userId="cb360fc5-5cf0-4cd5-ae7e-23e3c5341c89" providerId="ADAL" clId="{E935784A-0506-42DB-9B90-92DC1D2374C3}" dt="2023-10-04T06:32:20.824" v="69" actId="20577"/>
        <pc:sldMkLst>
          <pc:docMk/>
          <pc:sldMk cId="2285314883" sldId="3938"/>
        </pc:sldMkLst>
        <pc:spChg chg="mod">
          <ac:chgData name="Jon Shear" userId="cb360fc5-5cf0-4cd5-ae7e-23e3c5341c89" providerId="ADAL" clId="{E935784A-0506-42DB-9B90-92DC1D2374C3}" dt="2023-10-04T06:32:20.824" v="69" actId="20577"/>
          <ac:spMkLst>
            <pc:docMk/>
            <pc:sldMk cId="2285314883" sldId="3938"/>
            <ac:spMk id="16" creationId="{6634E113-5F5A-19FD-0C35-3210D99D8A23}"/>
          </ac:spMkLst>
        </pc:spChg>
      </pc:sldChg>
      <pc:sldChg chg="modSp mod">
        <pc:chgData name="Jon Shear" userId="cb360fc5-5cf0-4cd5-ae7e-23e3c5341c89" providerId="ADAL" clId="{E935784A-0506-42DB-9B90-92DC1D2374C3}" dt="2023-10-04T06:33:10.979" v="83" actId="20577"/>
        <pc:sldMkLst>
          <pc:docMk/>
          <pc:sldMk cId="349163061" sldId="3940"/>
        </pc:sldMkLst>
        <pc:spChg chg="mod">
          <ac:chgData name="Jon Shear" userId="cb360fc5-5cf0-4cd5-ae7e-23e3c5341c89" providerId="ADAL" clId="{E935784A-0506-42DB-9B90-92DC1D2374C3}" dt="2023-10-04T06:33:10.979" v="83" actId="20577"/>
          <ac:spMkLst>
            <pc:docMk/>
            <pc:sldMk cId="349163061" sldId="3940"/>
            <ac:spMk id="16" creationId="{6634E113-5F5A-19FD-0C35-3210D99D8A23}"/>
          </ac:spMkLst>
        </pc:spChg>
      </pc:sldChg>
      <pc:sldChg chg="modSp mod">
        <pc:chgData name="Jon Shear" userId="cb360fc5-5cf0-4cd5-ae7e-23e3c5341c89" providerId="ADAL" clId="{E935784A-0506-42DB-9B90-92DC1D2374C3}" dt="2023-10-04T06:33:30.921" v="91"/>
        <pc:sldMkLst>
          <pc:docMk/>
          <pc:sldMk cId="2630620138" sldId="3941"/>
        </pc:sldMkLst>
        <pc:spChg chg="mod">
          <ac:chgData name="Jon Shear" userId="cb360fc5-5cf0-4cd5-ae7e-23e3c5341c89" providerId="ADAL" clId="{E935784A-0506-42DB-9B90-92DC1D2374C3}" dt="2023-10-04T06:33:30.921" v="91"/>
          <ac:spMkLst>
            <pc:docMk/>
            <pc:sldMk cId="2630620138" sldId="3941"/>
            <ac:spMk id="4" creationId="{8E39DF53-0F5B-04B3-2ED6-ACCB81314CBA}"/>
          </ac:spMkLst>
        </pc:spChg>
      </pc:sldChg>
      <pc:sldChg chg="modSp mod">
        <pc:chgData name="Jon Shear" userId="cb360fc5-5cf0-4cd5-ae7e-23e3c5341c89" providerId="ADAL" clId="{E935784A-0506-42DB-9B90-92DC1D2374C3}" dt="2023-10-04T06:33:40.956" v="99"/>
        <pc:sldMkLst>
          <pc:docMk/>
          <pc:sldMk cId="4025148673" sldId="3942"/>
        </pc:sldMkLst>
        <pc:spChg chg="mod">
          <ac:chgData name="Jon Shear" userId="cb360fc5-5cf0-4cd5-ae7e-23e3c5341c89" providerId="ADAL" clId="{E935784A-0506-42DB-9B90-92DC1D2374C3}" dt="2023-10-04T06:33:40.956" v="99"/>
          <ac:spMkLst>
            <pc:docMk/>
            <pc:sldMk cId="4025148673" sldId="3942"/>
            <ac:spMk id="16" creationId="{6634E113-5F5A-19FD-0C35-3210D99D8A23}"/>
          </ac:spMkLst>
        </pc:spChg>
      </pc:sldChg>
      <pc:sldChg chg="modSp mod">
        <pc:chgData name="Jon Shear" userId="cb360fc5-5cf0-4cd5-ae7e-23e3c5341c89" providerId="ADAL" clId="{E935784A-0506-42DB-9B90-92DC1D2374C3}" dt="2023-10-04T06:33:52.301" v="107"/>
        <pc:sldMkLst>
          <pc:docMk/>
          <pc:sldMk cId="2064808237" sldId="3943"/>
        </pc:sldMkLst>
        <pc:spChg chg="mod">
          <ac:chgData name="Jon Shear" userId="cb360fc5-5cf0-4cd5-ae7e-23e3c5341c89" providerId="ADAL" clId="{E935784A-0506-42DB-9B90-92DC1D2374C3}" dt="2023-10-04T06:33:52.301" v="107"/>
          <ac:spMkLst>
            <pc:docMk/>
            <pc:sldMk cId="2064808237" sldId="3943"/>
            <ac:spMk id="16" creationId="{6634E113-5F5A-19FD-0C35-3210D99D8A23}"/>
          </ac:spMkLst>
        </pc:spChg>
      </pc:sldChg>
      <pc:sldChg chg="modSp new mod">
        <pc:chgData name="Jon Shear" userId="cb360fc5-5cf0-4cd5-ae7e-23e3c5341c89" providerId="ADAL" clId="{E935784A-0506-42DB-9B90-92DC1D2374C3}" dt="2023-10-04T06:36:56.861" v="193" actId="20577"/>
        <pc:sldMkLst>
          <pc:docMk/>
          <pc:sldMk cId="3918200746" sldId="3951"/>
        </pc:sldMkLst>
        <pc:spChg chg="mod">
          <ac:chgData name="Jon Shear" userId="cb360fc5-5cf0-4cd5-ae7e-23e3c5341c89" providerId="ADAL" clId="{E935784A-0506-42DB-9B90-92DC1D2374C3}" dt="2023-10-04T06:36:32.841" v="171"/>
          <ac:spMkLst>
            <pc:docMk/>
            <pc:sldMk cId="3918200746" sldId="3951"/>
            <ac:spMk id="2" creationId="{55037E4D-5AAE-BC09-18C7-3458631AAF14}"/>
          </ac:spMkLst>
        </pc:spChg>
        <pc:spChg chg="mod">
          <ac:chgData name="Jon Shear" userId="cb360fc5-5cf0-4cd5-ae7e-23e3c5341c89" providerId="ADAL" clId="{E935784A-0506-42DB-9B90-92DC1D2374C3}" dt="2023-10-04T06:36:56.861" v="193" actId="20577"/>
          <ac:spMkLst>
            <pc:docMk/>
            <pc:sldMk cId="3918200746" sldId="3951"/>
            <ac:spMk id="4" creationId="{000C0CB7-9DDE-E9D0-604C-FBC11D0159B5}"/>
          </ac:spMkLst>
        </pc:spChg>
      </pc:sldChg>
    </pc:docChg>
  </pc:docChgLst>
  <pc:docChgLst>
    <pc:chgData name="Ken Fisher" userId="d7cd5e04-4c55-4c71-95c1-3204e4c68b72" providerId="ADAL" clId="{47248912-A316-4E4D-B9E5-A5977268D385}"/>
    <pc:docChg chg="undo custSel addSld modSld">
      <pc:chgData name="Ken Fisher" userId="d7cd5e04-4c55-4c71-95c1-3204e4c68b72" providerId="ADAL" clId="{47248912-A316-4E4D-B9E5-A5977268D385}" dt="2024-06-12T15:53:22.908" v="990" actId="20577"/>
      <pc:docMkLst>
        <pc:docMk/>
      </pc:docMkLst>
      <pc:sldChg chg="modSp mod">
        <pc:chgData name="Ken Fisher" userId="d7cd5e04-4c55-4c71-95c1-3204e4c68b72" providerId="ADAL" clId="{47248912-A316-4E4D-B9E5-A5977268D385}" dt="2024-06-12T15:39:01.564" v="951" actId="20577"/>
        <pc:sldMkLst>
          <pc:docMk/>
          <pc:sldMk cId="931077571" sldId="271"/>
        </pc:sldMkLst>
        <pc:spChg chg="mod">
          <ac:chgData name="Ken Fisher" userId="d7cd5e04-4c55-4c71-95c1-3204e4c68b72" providerId="ADAL" clId="{47248912-A316-4E4D-B9E5-A5977268D385}" dt="2024-06-12T15:39:01.564" v="951" actId="20577"/>
          <ac:spMkLst>
            <pc:docMk/>
            <pc:sldMk cId="931077571" sldId="271"/>
            <ac:spMk id="5" creationId="{68AF5EEC-B7F8-43FA-99DC-1D2B9DEEA215}"/>
          </ac:spMkLst>
        </pc:spChg>
      </pc:sldChg>
      <pc:sldChg chg="modSp modNotesTx">
        <pc:chgData name="Ken Fisher" userId="d7cd5e04-4c55-4c71-95c1-3204e4c68b72" providerId="ADAL" clId="{47248912-A316-4E4D-B9E5-A5977268D385}" dt="2024-06-12T15:21:01.892" v="703" actId="6549"/>
        <pc:sldMkLst>
          <pc:docMk/>
          <pc:sldMk cId="1293892549" sldId="274"/>
        </pc:sldMkLst>
        <pc:graphicFrameChg chg="mod">
          <ac:chgData name="Ken Fisher" userId="d7cd5e04-4c55-4c71-95c1-3204e4c68b72" providerId="ADAL" clId="{47248912-A316-4E4D-B9E5-A5977268D385}" dt="2024-06-12T15:19:11.739" v="549" actId="20577"/>
          <ac:graphicFrameMkLst>
            <pc:docMk/>
            <pc:sldMk cId="1293892549" sldId="274"/>
            <ac:graphicFrameMk id="9" creationId="{67248B32-3087-A4F3-61F9-F304A6D7462E}"/>
          </ac:graphicFrameMkLst>
        </pc:graphicFrameChg>
      </pc:sldChg>
      <pc:sldChg chg="modSp mod addCm modCm">
        <pc:chgData name="Ken Fisher" userId="d7cd5e04-4c55-4c71-95c1-3204e4c68b72" providerId="ADAL" clId="{47248912-A316-4E4D-B9E5-A5977268D385}" dt="2024-06-12T15:16:05.360" v="507"/>
        <pc:sldMkLst>
          <pc:docMk/>
          <pc:sldMk cId="2177803857" sldId="278"/>
        </pc:sldMkLst>
        <pc:spChg chg="mod">
          <ac:chgData name="Ken Fisher" userId="d7cd5e04-4c55-4c71-95c1-3204e4c68b72" providerId="ADAL" clId="{47248912-A316-4E4D-B9E5-A5977268D385}" dt="2024-06-12T15:10:26.647" v="504" actId="20577"/>
          <ac:spMkLst>
            <pc:docMk/>
            <pc:sldMk cId="2177803857" sldId="278"/>
            <ac:spMk id="2" creationId="{A46140CD-D1F8-0F45-A038-1AAE82FD05C5}"/>
          </ac:spMkLst>
        </pc:spChg>
        <pc:extLst>
          <p:ext xmlns:p="http://schemas.openxmlformats.org/presentationml/2006/main" uri="{D6D511B9-2390-475A-947B-AFAB55BFBCF1}">
            <pc226:cmChg xmlns:pc226="http://schemas.microsoft.com/office/powerpoint/2022/06/main/command" chg="add mod">
              <pc226:chgData name="Ken Fisher" userId="d7cd5e04-4c55-4c71-95c1-3204e4c68b72" providerId="ADAL" clId="{47248912-A316-4E4D-B9E5-A5977268D385}" dt="2024-06-12T15:16:05.360" v="507"/>
              <pc2:cmMkLst xmlns:pc2="http://schemas.microsoft.com/office/powerpoint/2019/9/main/command">
                <pc:docMk/>
                <pc:sldMk cId="2177803857" sldId="278"/>
                <pc2:cmMk id="{087FEFEF-BB21-4CB5-8602-D4676C21B79F}"/>
              </pc2:cmMkLst>
            </pc226:cmChg>
          </p:ext>
        </pc:extLst>
      </pc:sldChg>
      <pc:sldChg chg="addCm modCm">
        <pc:chgData name="Ken Fisher" userId="d7cd5e04-4c55-4c71-95c1-3204e4c68b72" providerId="ADAL" clId="{47248912-A316-4E4D-B9E5-A5977268D385}" dt="2024-06-12T15:25:55.508" v="798"/>
        <pc:sldMkLst>
          <pc:docMk/>
          <pc:sldMk cId="770932872" sldId="3864"/>
        </pc:sldMkLst>
        <pc:extLst>
          <p:ext xmlns:p="http://schemas.openxmlformats.org/presentationml/2006/main" uri="{D6D511B9-2390-475A-947B-AFAB55BFBCF1}">
            <pc226:cmChg xmlns:pc226="http://schemas.microsoft.com/office/powerpoint/2022/06/main/command" chg="add mod">
              <pc226:chgData name="Ken Fisher" userId="d7cd5e04-4c55-4c71-95c1-3204e4c68b72" providerId="ADAL" clId="{47248912-A316-4E4D-B9E5-A5977268D385}" dt="2024-06-12T15:25:55.508" v="798"/>
              <pc2:cmMkLst xmlns:pc2="http://schemas.microsoft.com/office/powerpoint/2019/9/main/command">
                <pc:docMk/>
                <pc:sldMk cId="770932872" sldId="3864"/>
                <pc2:cmMk id="{2928B8F6-EBC5-4BA0-A1CD-B3C351ED8B32}"/>
              </pc2:cmMkLst>
              <pc226:cmRplyChg chg="add">
                <pc226:chgData name="Ken Fisher" userId="d7cd5e04-4c55-4c71-95c1-3204e4c68b72" providerId="ADAL" clId="{47248912-A316-4E4D-B9E5-A5977268D385}" dt="2024-06-12T15:24:44.341" v="797"/>
                <pc2:cmRplyMkLst xmlns:pc2="http://schemas.microsoft.com/office/powerpoint/2019/9/main/command">
                  <pc:docMk/>
                  <pc:sldMk cId="770932872" sldId="3864"/>
                  <pc2:cmMk id="{2928B8F6-EBC5-4BA0-A1CD-B3C351ED8B32}"/>
                  <pc2:cmRplyMk id="{FB0BC2AC-44CF-488D-8610-AFB43191CF91}"/>
                </pc2:cmRplyMkLst>
              </pc226:cmRplyChg>
            </pc226:cmChg>
          </p:ext>
        </pc:extLst>
      </pc:sldChg>
      <pc:sldChg chg="addSp delSp modSp mod addCm delCm modCm modNotesTx">
        <pc:chgData name="Ken Fisher" userId="d7cd5e04-4c55-4c71-95c1-3204e4c68b72" providerId="ADAL" clId="{47248912-A316-4E4D-B9E5-A5977268D385}" dt="2024-06-12T15:52:56.759" v="979" actId="732"/>
        <pc:sldMkLst>
          <pc:docMk/>
          <pc:sldMk cId="2165240854" sldId="3887"/>
        </pc:sldMkLst>
        <pc:spChg chg="add del mod">
          <ac:chgData name="Ken Fisher" userId="d7cd5e04-4c55-4c71-95c1-3204e4c68b72" providerId="ADAL" clId="{47248912-A316-4E4D-B9E5-A5977268D385}" dt="2024-06-12T15:39:27.659" v="953" actId="478"/>
          <ac:spMkLst>
            <pc:docMk/>
            <pc:sldMk cId="2165240854" sldId="3887"/>
            <ac:spMk id="2" creationId="{8890261D-324E-1AF5-999C-220ECECB1997}"/>
          </ac:spMkLst>
        </pc:spChg>
        <pc:spChg chg="add del mod">
          <ac:chgData name="Ken Fisher" userId="d7cd5e04-4c55-4c71-95c1-3204e4c68b72" providerId="ADAL" clId="{47248912-A316-4E4D-B9E5-A5977268D385}" dt="2024-06-12T15:45:24.691" v="962" actId="478"/>
          <ac:spMkLst>
            <pc:docMk/>
            <pc:sldMk cId="2165240854" sldId="3887"/>
            <ac:spMk id="8" creationId="{8B10FE1E-CDAD-5764-2655-94E258CC34B3}"/>
          </ac:spMkLst>
        </pc:spChg>
        <pc:spChg chg="add del mod">
          <ac:chgData name="Ken Fisher" userId="d7cd5e04-4c55-4c71-95c1-3204e4c68b72" providerId="ADAL" clId="{47248912-A316-4E4D-B9E5-A5977268D385}" dt="2024-06-12T15:45:15.580" v="960" actId="478"/>
          <ac:spMkLst>
            <pc:docMk/>
            <pc:sldMk cId="2165240854" sldId="3887"/>
            <ac:spMk id="9" creationId="{D7984221-4099-34FF-A636-535D75593EDB}"/>
          </ac:spMkLst>
        </pc:spChg>
        <pc:picChg chg="mod modCrop">
          <ac:chgData name="Ken Fisher" userId="d7cd5e04-4c55-4c71-95c1-3204e4c68b72" providerId="ADAL" clId="{47248912-A316-4E4D-B9E5-A5977268D385}" dt="2024-06-12T15:52:56.759" v="979" actId="732"/>
          <ac:picMkLst>
            <pc:docMk/>
            <pc:sldMk cId="2165240854" sldId="3887"/>
            <ac:picMk id="10" creationId="{4A577E27-3B1C-B8D3-3AF3-43C1E204C1C8}"/>
          </ac:picMkLst>
        </pc:picChg>
        <pc:picChg chg="mod modCrop">
          <ac:chgData name="Ken Fisher" userId="d7cd5e04-4c55-4c71-95c1-3204e4c68b72" providerId="ADAL" clId="{47248912-A316-4E4D-B9E5-A5977268D385}" dt="2024-06-12T15:45:21.374" v="961" actId="732"/>
          <ac:picMkLst>
            <pc:docMk/>
            <pc:sldMk cId="2165240854" sldId="3887"/>
            <ac:picMk id="12" creationId="{7D110F15-3EDD-342B-82B5-DF51B58E58F4}"/>
          </ac:picMkLst>
        </pc:picChg>
        <pc:extLst>
          <p:ext xmlns:p="http://schemas.openxmlformats.org/presentationml/2006/main" uri="{D6D511B9-2390-475A-947B-AFAB55BFBCF1}">
            <pc226:cmChg xmlns:pc226="http://schemas.microsoft.com/office/powerpoint/2022/06/main/command" chg="add del mod">
              <pc226:chgData name="Ken Fisher" userId="d7cd5e04-4c55-4c71-95c1-3204e4c68b72" providerId="ADAL" clId="{47248912-A316-4E4D-B9E5-A5977268D385}" dt="2024-06-12T15:47:21.132" v="965"/>
              <pc2:cmMkLst xmlns:pc2="http://schemas.microsoft.com/office/powerpoint/2019/9/main/command">
                <pc:docMk/>
                <pc:sldMk cId="2165240854" sldId="3887"/>
                <pc2:cmMk id="{D9089AD3-54A8-429B-8CF2-83CD679B8BF2}"/>
              </pc2:cmMkLst>
            </pc226:cmChg>
          </p:ext>
        </pc:extLst>
      </pc:sldChg>
      <pc:sldChg chg="addSp modSp mod">
        <pc:chgData name="Ken Fisher" userId="d7cd5e04-4c55-4c71-95c1-3204e4c68b72" providerId="ADAL" clId="{47248912-A316-4E4D-B9E5-A5977268D385}" dt="2024-06-12T15:36:44.222" v="923" actId="1076"/>
        <pc:sldMkLst>
          <pc:docMk/>
          <pc:sldMk cId="2883955009" sldId="4180"/>
        </pc:sldMkLst>
        <pc:spChg chg="add mod">
          <ac:chgData name="Ken Fisher" userId="d7cd5e04-4c55-4c71-95c1-3204e4c68b72" providerId="ADAL" clId="{47248912-A316-4E4D-B9E5-A5977268D385}" dt="2024-06-12T15:36:39.487" v="921" actId="1076"/>
          <ac:spMkLst>
            <pc:docMk/>
            <pc:sldMk cId="2883955009" sldId="4180"/>
            <ac:spMk id="2" creationId="{D26B06C2-8156-D9C8-E673-C3E97DE63F49}"/>
          </ac:spMkLst>
        </pc:spChg>
        <pc:spChg chg="add mod">
          <ac:chgData name="Ken Fisher" userId="d7cd5e04-4c55-4c71-95c1-3204e4c68b72" providerId="ADAL" clId="{47248912-A316-4E4D-B9E5-A5977268D385}" dt="2024-06-12T15:36:44.222" v="923" actId="1076"/>
          <ac:spMkLst>
            <pc:docMk/>
            <pc:sldMk cId="2883955009" sldId="4180"/>
            <ac:spMk id="8" creationId="{A2578560-52D7-99A0-677F-331BB074D4D2}"/>
          </ac:spMkLst>
        </pc:spChg>
      </pc:sldChg>
      <pc:sldChg chg="addSp delSp modSp mod">
        <pc:chgData name="Ken Fisher" userId="d7cd5e04-4c55-4c71-95c1-3204e4c68b72" providerId="ADAL" clId="{47248912-A316-4E4D-B9E5-A5977268D385}" dt="2024-06-12T15:47:47.312" v="969" actId="14100"/>
        <pc:sldMkLst>
          <pc:docMk/>
          <pc:sldMk cId="4166445353" sldId="4181"/>
        </pc:sldMkLst>
        <pc:spChg chg="add del mod">
          <ac:chgData name="Ken Fisher" userId="d7cd5e04-4c55-4c71-95c1-3204e4c68b72" providerId="ADAL" clId="{47248912-A316-4E4D-B9E5-A5977268D385}" dt="2024-06-12T15:47:32.277" v="966" actId="478"/>
          <ac:spMkLst>
            <pc:docMk/>
            <pc:sldMk cId="4166445353" sldId="4181"/>
            <ac:spMk id="2" creationId="{074C8E55-3796-9F15-FCF8-59947D94D801}"/>
          </ac:spMkLst>
        </pc:spChg>
        <pc:picChg chg="mod modCrop">
          <ac:chgData name="Ken Fisher" userId="d7cd5e04-4c55-4c71-95c1-3204e4c68b72" providerId="ADAL" clId="{47248912-A316-4E4D-B9E5-A5977268D385}" dt="2024-06-12T15:47:47.312" v="969" actId="14100"/>
          <ac:picMkLst>
            <pc:docMk/>
            <pc:sldMk cId="4166445353" sldId="4181"/>
            <ac:picMk id="10" creationId="{AD3E3F5D-D500-D14A-6855-531BA51DBBCF}"/>
          </ac:picMkLst>
        </pc:picChg>
      </pc:sldChg>
      <pc:sldChg chg="modSp mod modNotesTx">
        <pc:chgData name="Ken Fisher" userId="d7cd5e04-4c55-4c71-95c1-3204e4c68b72" providerId="ADAL" clId="{47248912-A316-4E4D-B9E5-A5977268D385}" dt="2024-06-12T15:03:34.316" v="412" actId="20577"/>
        <pc:sldMkLst>
          <pc:docMk/>
          <pc:sldMk cId="2954136594" sldId="4182"/>
        </pc:sldMkLst>
        <pc:spChg chg="mod">
          <ac:chgData name="Ken Fisher" userId="d7cd5e04-4c55-4c71-95c1-3204e4c68b72" providerId="ADAL" clId="{47248912-A316-4E4D-B9E5-A5977268D385}" dt="2024-06-12T14:57:35.351" v="27" actId="20577"/>
          <ac:spMkLst>
            <pc:docMk/>
            <pc:sldMk cId="2954136594" sldId="4182"/>
            <ac:spMk id="3" creationId="{F3AC0A02-A748-2FCC-A527-6AEC218AF779}"/>
          </ac:spMkLst>
        </pc:spChg>
      </pc:sldChg>
      <pc:sldChg chg="modSp mod modNotesTx">
        <pc:chgData name="Ken Fisher" userId="d7cd5e04-4c55-4c71-95c1-3204e4c68b72" providerId="ADAL" clId="{47248912-A316-4E4D-B9E5-A5977268D385}" dt="2024-06-12T15:04:13.987" v="413" actId="6549"/>
        <pc:sldMkLst>
          <pc:docMk/>
          <pc:sldMk cId="4050910204" sldId="4194"/>
        </pc:sldMkLst>
        <pc:spChg chg="mod">
          <ac:chgData name="Ken Fisher" userId="d7cd5e04-4c55-4c71-95c1-3204e4c68b72" providerId="ADAL" clId="{47248912-A316-4E4D-B9E5-A5977268D385}" dt="2024-06-12T14:53:33.842" v="11" actId="6549"/>
          <ac:spMkLst>
            <pc:docMk/>
            <pc:sldMk cId="4050910204" sldId="4194"/>
            <ac:spMk id="2" creationId="{D12707F2-94C9-561B-4BDD-1001FE9F0D28}"/>
          </ac:spMkLst>
        </pc:spChg>
      </pc:sldChg>
      <pc:sldChg chg="addSp delSp modSp mod">
        <pc:chgData name="Ken Fisher" userId="d7cd5e04-4c55-4c71-95c1-3204e4c68b72" providerId="ADAL" clId="{47248912-A316-4E4D-B9E5-A5977268D385}" dt="2024-06-12T15:37:37.459" v="928" actId="6549"/>
        <pc:sldMkLst>
          <pc:docMk/>
          <pc:sldMk cId="3976970328" sldId="4278"/>
        </pc:sldMkLst>
        <pc:spChg chg="del">
          <ac:chgData name="Ken Fisher" userId="d7cd5e04-4c55-4c71-95c1-3204e4c68b72" providerId="ADAL" clId="{47248912-A316-4E4D-B9E5-A5977268D385}" dt="2024-06-12T15:37:30.874" v="924" actId="478"/>
          <ac:spMkLst>
            <pc:docMk/>
            <pc:sldMk cId="3976970328" sldId="4278"/>
            <ac:spMk id="4" creationId="{29DBBDD3-D56E-92AB-9A20-2286B7F944C7}"/>
          </ac:spMkLst>
        </pc:spChg>
        <pc:spChg chg="add del mod">
          <ac:chgData name="Ken Fisher" userId="d7cd5e04-4c55-4c71-95c1-3204e4c68b72" providerId="ADAL" clId="{47248912-A316-4E4D-B9E5-A5977268D385}" dt="2024-06-12T15:37:34.123" v="925" actId="478"/>
          <ac:spMkLst>
            <pc:docMk/>
            <pc:sldMk cId="3976970328" sldId="4278"/>
            <ac:spMk id="7" creationId="{34E8899D-756A-289B-B74D-56034726D60A}"/>
          </ac:spMkLst>
        </pc:spChg>
        <pc:spChg chg="add mod">
          <ac:chgData name="Ken Fisher" userId="d7cd5e04-4c55-4c71-95c1-3204e4c68b72" providerId="ADAL" clId="{47248912-A316-4E4D-B9E5-A5977268D385}" dt="2024-06-12T15:37:37.459" v="928" actId="6549"/>
          <ac:spMkLst>
            <pc:docMk/>
            <pc:sldMk cId="3976970328" sldId="4278"/>
            <ac:spMk id="8" creationId="{24B4B58B-4C97-634E-90D9-3F0DD2B1FBE9}"/>
          </ac:spMkLst>
        </pc:spChg>
      </pc:sldChg>
      <pc:sldChg chg="addSp delSp modSp mod">
        <pc:chgData name="Ken Fisher" userId="d7cd5e04-4c55-4c71-95c1-3204e4c68b72" providerId="ADAL" clId="{47248912-A316-4E4D-B9E5-A5977268D385}" dt="2024-06-12T15:37:49.305" v="933" actId="6549"/>
        <pc:sldMkLst>
          <pc:docMk/>
          <pc:sldMk cId="37539678" sldId="4279"/>
        </pc:sldMkLst>
        <pc:spChg chg="del">
          <ac:chgData name="Ken Fisher" userId="d7cd5e04-4c55-4c71-95c1-3204e4c68b72" providerId="ADAL" clId="{47248912-A316-4E4D-B9E5-A5977268D385}" dt="2024-06-12T15:37:42.515" v="929" actId="478"/>
          <ac:spMkLst>
            <pc:docMk/>
            <pc:sldMk cId="37539678" sldId="4279"/>
            <ac:spMk id="4" creationId="{1FEAB1FD-1E8D-533B-D53A-1D1C3444A29A}"/>
          </ac:spMkLst>
        </pc:spChg>
        <pc:spChg chg="add del mod">
          <ac:chgData name="Ken Fisher" userId="d7cd5e04-4c55-4c71-95c1-3204e4c68b72" providerId="ADAL" clId="{47248912-A316-4E4D-B9E5-A5977268D385}" dt="2024-06-12T15:37:45.724" v="930" actId="478"/>
          <ac:spMkLst>
            <pc:docMk/>
            <pc:sldMk cId="37539678" sldId="4279"/>
            <ac:spMk id="7" creationId="{86E77338-1006-0E70-4F37-648FECF0F56A}"/>
          </ac:spMkLst>
        </pc:spChg>
        <pc:spChg chg="add mod">
          <ac:chgData name="Ken Fisher" userId="d7cd5e04-4c55-4c71-95c1-3204e4c68b72" providerId="ADAL" clId="{47248912-A316-4E4D-B9E5-A5977268D385}" dt="2024-06-12T15:37:49.305" v="933" actId="6549"/>
          <ac:spMkLst>
            <pc:docMk/>
            <pc:sldMk cId="37539678" sldId="4279"/>
            <ac:spMk id="8" creationId="{4BC296F8-DDCA-ABCA-26A5-0880CB6A508A}"/>
          </ac:spMkLst>
        </pc:spChg>
      </pc:sldChg>
      <pc:sldChg chg="addSp delSp modSp mod">
        <pc:chgData name="Ken Fisher" userId="d7cd5e04-4c55-4c71-95c1-3204e4c68b72" providerId="ADAL" clId="{47248912-A316-4E4D-B9E5-A5977268D385}" dt="2024-06-12T15:37:59.243" v="938" actId="6549"/>
        <pc:sldMkLst>
          <pc:docMk/>
          <pc:sldMk cId="3838370260" sldId="4280"/>
        </pc:sldMkLst>
        <pc:spChg chg="del">
          <ac:chgData name="Ken Fisher" userId="d7cd5e04-4c55-4c71-95c1-3204e4c68b72" providerId="ADAL" clId="{47248912-A316-4E4D-B9E5-A5977268D385}" dt="2024-06-12T15:37:53.208" v="934" actId="478"/>
          <ac:spMkLst>
            <pc:docMk/>
            <pc:sldMk cId="3838370260" sldId="4280"/>
            <ac:spMk id="4" creationId="{B75F934F-6986-37B2-AAE9-77905E77C55C}"/>
          </ac:spMkLst>
        </pc:spChg>
        <pc:spChg chg="add del mod">
          <ac:chgData name="Ken Fisher" userId="d7cd5e04-4c55-4c71-95c1-3204e4c68b72" providerId="ADAL" clId="{47248912-A316-4E4D-B9E5-A5977268D385}" dt="2024-06-12T15:37:55.906" v="935" actId="478"/>
          <ac:spMkLst>
            <pc:docMk/>
            <pc:sldMk cId="3838370260" sldId="4280"/>
            <ac:spMk id="6" creationId="{CC3DECF9-A9EF-740D-7F18-23F0C1C2E202}"/>
          </ac:spMkLst>
        </pc:spChg>
        <pc:spChg chg="add mod">
          <ac:chgData name="Ken Fisher" userId="d7cd5e04-4c55-4c71-95c1-3204e4c68b72" providerId="ADAL" clId="{47248912-A316-4E4D-B9E5-A5977268D385}" dt="2024-06-12T15:37:59.243" v="938" actId="6549"/>
          <ac:spMkLst>
            <pc:docMk/>
            <pc:sldMk cId="3838370260" sldId="4280"/>
            <ac:spMk id="8" creationId="{6FAA8760-AE21-6733-23A3-5BB0046DF993}"/>
          </ac:spMkLst>
        </pc:spChg>
      </pc:sldChg>
      <pc:sldChg chg="addSp delSp modSp mod addCm delCm modCm">
        <pc:chgData name="Ken Fisher" userId="d7cd5e04-4c55-4c71-95c1-3204e4c68b72" providerId="ADAL" clId="{47248912-A316-4E4D-B9E5-A5977268D385}" dt="2024-06-12T15:48:11.537" v="974" actId="732"/>
        <pc:sldMkLst>
          <pc:docMk/>
          <pc:sldMk cId="3939296093" sldId="4334"/>
        </pc:sldMkLst>
        <pc:spChg chg="add del mod">
          <ac:chgData name="Ken Fisher" userId="d7cd5e04-4c55-4c71-95c1-3204e4c68b72" providerId="ADAL" clId="{47248912-A316-4E4D-B9E5-A5977268D385}" dt="2024-06-12T15:47:57.328" v="971" actId="478"/>
          <ac:spMkLst>
            <pc:docMk/>
            <pc:sldMk cId="3939296093" sldId="4334"/>
            <ac:spMk id="2" creationId="{6CEF9181-D61C-3D8B-06AE-783B2C273B1F}"/>
          </ac:spMkLst>
        </pc:spChg>
        <pc:spChg chg="add del mod">
          <ac:chgData name="Ken Fisher" userId="d7cd5e04-4c55-4c71-95c1-3204e4c68b72" providerId="ADAL" clId="{47248912-A316-4E4D-B9E5-A5977268D385}" dt="2024-06-12T15:47:55.970" v="970" actId="478"/>
          <ac:spMkLst>
            <pc:docMk/>
            <pc:sldMk cId="3939296093" sldId="4334"/>
            <ac:spMk id="7" creationId="{6FCEF3E5-5B05-0A4D-88C7-105EB3598DE9}"/>
          </ac:spMkLst>
        </pc:spChg>
        <pc:picChg chg="mod modCrop">
          <ac:chgData name="Ken Fisher" userId="d7cd5e04-4c55-4c71-95c1-3204e4c68b72" providerId="ADAL" clId="{47248912-A316-4E4D-B9E5-A5977268D385}" dt="2024-06-12T15:48:05.533" v="973" actId="732"/>
          <ac:picMkLst>
            <pc:docMk/>
            <pc:sldMk cId="3939296093" sldId="4334"/>
            <ac:picMk id="12" creationId="{51A9F983-EFAF-5854-8FC0-9A879D161289}"/>
          </ac:picMkLst>
        </pc:picChg>
        <pc:picChg chg="mod modCrop">
          <ac:chgData name="Ken Fisher" userId="d7cd5e04-4c55-4c71-95c1-3204e4c68b72" providerId="ADAL" clId="{47248912-A316-4E4D-B9E5-A5977268D385}" dt="2024-06-12T15:48:11.537" v="974" actId="732"/>
          <ac:picMkLst>
            <pc:docMk/>
            <pc:sldMk cId="3939296093" sldId="4334"/>
            <ac:picMk id="14" creationId="{7EF346F5-4AAE-5424-4E42-C47E10549617}"/>
          </ac:picMkLst>
        </pc:picChg>
        <pc:extLst>
          <p:ext xmlns:p="http://schemas.openxmlformats.org/presentationml/2006/main" uri="{D6D511B9-2390-475A-947B-AFAB55BFBCF1}">
            <pc226:cmChg xmlns:pc226="http://schemas.microsoft.com/office/powerpoint/2022/06/main/command" chg="add del mod">
              <pc226:chgData name="Ken Fisher" userId="d7cd5e04-4c55-4c71-95c1-3204e4c68b72" providerId="ADAL" clId="{47248912-A316-4E4D-B9E5-A5977268D385}" dt="2024-06-12T15:47:59.604" v="972"/>
              <pc2:cmMkLst xmlns:pc2="http://schemas.microsoft.com/office/powerpoint/2019/9/main/command">
                <pc:docMk/>
                <pc:sldMk cId="3939296093" sldId="4334"/>
                <pc2:cmMk id="{D5B78D3E-1683-40BB-A650-27172DC488B9}"/>
              </pc2:cmMkLst>
            </pc226:cmChg>
          </p:ext>
        </pc:extLst>
      </pc:sldChg>
      <pc:sldChg chg="addSp delSp modSp mod">
        <pc:chgData name="Ken Fisher" userId="d7cd5e04-4c55-4c71-95c1-3204e4c68b72" providerId="ADAL" clId="{47248912-A316-4E4D-B9E5-A5977268D385}" dt="2024-06-12T15:36:19.651" v="919" actId="14100"/>
        <pc:sldMkLst>
          <pc:docMk/>
          <pc:sldMk cId="4107175942" sldId="4335"/>
        </pc:sldMkLst>
        <pc:spChg chg="add del">
          <ac:chgData name="Ken Fisher" userId="d7cd5e04-4c55-4c71-95c1-3204e4c68b72" providerId="ADAL" clId="{47248912-A316-4E4D-B9E5-A5977268D385}" dt="2024-06-12T15:35:46.721" v="910" actId="22"/>
          <ac:spMkLst>
            <pc:docMk/>
            <pc:sldMk cId="4107175942" sldId="4335"/>
            <ac:spMk id="7" creationId="{A033288D-EF08-3292-86BE-FB4E94E88DC1}"/>
          </ac:spMkLst>
        </pc:spChg>
        <pc:spChg chg="add mod">
          <ac:chgData name="Ken Fisher" userId="d7cd5e04-4c55-4c71-95c1-3204e4c68b72" providerId="ADAL" clId="{47248912-A316-4E4D-B9E5-A5977268D385}" dt="2024-06-12T15:36:00.975" v="912" actId="1076"/>
          <ac:spMkLst>
            <pc:docMk/>
            <pc:sldMk cId="4107175942" sldId="4335"/>
            <ac:spMk id="8" creationId="{ACAAA00C-059B-10D4-1EDE-B42D56F7DCEF}"/>
          </ac:spMkLst>
        </pc:spChg>
        <pc:spChg chg="add mod">
          <ac:chgData name="Ken Fisher" userId="d7cd5e04-4c55-4c71-95c1-3204e4c68b72" providerId="ADAL" clId="{47248912-A316-4E4D-B9E5-A5977268D385}" dt="2024-06-12T15:36:05.354" v="914" actId="1076"/>
          <ac:spMkLst>
            <pc:docMk/>
            <pc:sldMk cId="4107175942" sldId="4335"/>
            <ac:spMk id="9" creationId="{B516F91D-9ED3-6E57-20E8-BFABE493D6BB}"/>
          </ac:spMkLst>
        </pc:spChg>
        <pc:spChg chg="add mod">
          <ac:chgData name="Ken Fisher" userId="d7cd5e04-4c55-4c71-95c1-3204e4c68b72" providerId="ADAL" clId="{47248912-A316-4E4D-B9E5-A5977268D385}" dt="2024-06-12T15:36:10.551" v="916" actId="1076"/>
          <ac:spMkLst>
            <pc:docMk/>
            <pc:sldMk cId="4107175942" sldId="4335"/>
            <ac:spMk id="10" creationId="{3A799989-D2BD-9FF3-C099-49320BD87378}"/>
          </ac:spMkLst>
        </pc:spChg>
        <pc:spChg chg="add mod">
          <ac:chgData name="Ken Fisher" userId="d7cd5e04-4c55-4c71-95c1-3204e4c68b72" providerId="ADAL" clId="{47248912-A316-4E4D-B9E5-A5977268D385}" dt="2024-06-12T15:36:19.651" v="919" actId="14100"/>
          <ac:spMkLst>
            <pc:docMk/>
            <pc:sldMk cId="4107175942" sldId="4335"/>
            <ac:spMk id="11" creationId="{DA6C8A00-EA69-F6DB-FA74-EBDAEC022C8D}"/>
          </ac:spMkLst>
        </pc:spChg>
      </pc:sldChg>
      <pc:sldChg chg="modNotesTx">
        <pc:chgData name="Ken Fisher" userId="d7cd5e04-4c55-4c71-95c1-3204e4c68b72" providerId="ADAL" clId="{47248912-A316-4E4D-B9E5-A5977268D385}" dt="2024-06-12T15:26:44.311" v="878" actId="6549"/>
        <pc:sldMkLst>
          <pc:docMk/>
          <pc:sldMk cId="2572128442" sldId="4338"/>
        </pc:sldMkLst>
      </pc:sldChg>
      <pc:sldChg chg="addSp delSp modSp mod addCm delCm modCm">
        <pc:chgData name="Ken Fisher" userId="d7cd5e04-4c55-4c71-95c1-3204e4c68b72" providerId="ADAL" clId="{47248912-A316-4E4D-B9E5-A5977268D385}" dt="2024-06-12T15:48:29.925" v="977"/>
        <pc:sldMkLst>
          <pc:docMk/>
          <pc:sldMk cId="4227398372" sldId="4341"/>
        </pc:sldMkLst>
        <pc:spChg chg="add del mod">
          <ac:chgData name="Ken Fisher" userId="d7cd5e04-4c55-4c71-95c1-3204e4c68b72" providerId="ADAL" clId="{47248912-A316-4E4D-B9E5-A5977268D385}" dt="2024-06-12T15:48:27.716" v="975" actId="478"/>
          <ac:spMkLst>
            <pc:docMk/>
            <pc:sldMk cId="4227398372" sldId="4341"/>
            <ac:spMk id="2" creationId="{715C2027-992C-DB77-2FD6-DE065B7372AA}"/>
          </ac:spMkLst>
        </pc:spChg>
        <pc:grpChg chg="mod">
          <ac:chgData name="Ken Fisher" userId="d7cd5e04-4c55-4c71-95c1-3204e4c68b72" providerId="ADAL" clId="{47248912-A316-4E4D-B9E5-A5977268D385}" dt="2024-06-12T15:27:58.310" v="880" actId="1076"/>
          <ac:grpSpMkLst>
            <pc:docMk/>
            <pc:sldMk cId="4227398372" sldId="4341"/>
            <ac:grpSpMk id="13" creationId="{2A7C7442-6B90-EB7D-8CB9-4F218C04F138}"/>
          </ac:grpSpMkLst>
        </pc:grpChg>
        <pc:extLst>
          <p:ext xmlns:p="http://schemas.openxmlformats.org/presentationml/2006/main" uri="{D6D511B9-2390-475A-947B-AFAB55BFBCF1}">
            <pc226:cmChg xmlns:pc226="http://schemas.microsoft.com/office/powerpoint/2022/06/main/command" chg="add del mod">
              <pc226:chgData name="Ken Fisher" userId="d7cd5e04-4c55-4c71-95c1-3204e4c68b72" providerId="ADAL" clId="{47248912-A316-4E4D-B9E5-A5977268D385}" dt="2024-06-12T15:48:29.925" v="977"/>
              <pc2:cmMkLst xmlns:pc2="http://schemas.microsoft.com/office/powerpoint/2019/9/main/command">
                <pc:docMk/>
                <pc:sldMk cId="4227398372" sldId="4341"/>
                <pc2:cmMk id="{F6CAF2B0-82B2-4771-BA70-EE20561C5F27}"/>
              </pc2:cmMkLst>
            </pc226:cmChg>
          </p:ext>
        </pc:extLst>
      </pc:sldChg>
      <pc:sldChg chg="modSp mod">
        <pc:chgData name="Ken Fisher" userId="d7cd5e04-4c55-4c71-95c1-3204e4c68b72" providerId="ADAL" clId="{47248912-A316-4E4D-B9E5-A5977268D385}" dt="2024-06-12T15:35:35.628" v="908" actId="2165"/>
        <pc:sldMkLst>
          <pc:docMk/>
          <pc:sldMk cId="524920553" sldId="4343"/>
        </pc:sldMkLst>
        <pc:graphicFrameChg chg="mod modGraphic">
          <ac:chgData name="Ken Fisher" userId="d7cd5e04-4c55-4c71-95c1-3204e4c68b72" providerId="ADAL" clId="{47248912-A316-4E4D-B9E5-A5977268D385}" dt="2024-06-12T15:35:35.628" v="908" actId="2165"/>
          <ac:graphicFrameMkLst>
            <pc:docMk/>
            <pc:sldMk cId="524920553" sldId="4343"/>
            <ac:graphicFrameMk id="7" creationId="{A142DEB2-F288-85F7-31FB-50EF6A385AD9}"/>
          </ac:graphicFrameMkLst>
        </pc:graphicFrameChg>
      </pc:sldChg>
      <pc:sldChg chg="modSp add mod">
        <pc:chgData name="Ken Fisher" userId="d7cd5e04-4c55-4c71-95c1-3204e4c68b72" providerId="ADAL" clId="{47248912-A316-4E4D-B9E5-A5977268D385}" dt="2024-06-12T15:53:22.908" v="990" actId="20577"/>
        <pc:sldMkLst>
          <pc:docMk/>
          <pc:sldMk cId="4180721732" sldId="4344"/>
        </pc:sldMkLst>
        <pc:spChg chg="mod">
          <ac:chgData name="Ken Fisher" userId="d7cd5e04-4c55-4c71-95c1-3204e4c68b72" providerId="ADAL" clId="{47248912-A316-4E4D-B9E5-A5977268D385}" dt="2024-06-12T15:53:22.908" v="990" actId="20577"/>
          <ac:spMkLst>
            <pc:docMk/>
            <pc:sldMk cId="4180721732" sldId="4344"/>
            <ac:spMk id="5" creationId="{B356644B-DD67-0932-3C6F-BB6F5D992600}"/>
          </ac:spMkLst>
        </pc:spChg>
      </pc:sldChg>
    </pc:docChg>
  </pc:docChgLst>
  <pc:docChgLst>
    <pc:chgData name="Ken Fisher" userId="S::kfisher@readyzonehq.com::d7cd5e04-4c55-4c71-95c1-3204e4c68b72" providerId="AD" clId="Web-{9FAB3DCB-A2D8-AFEC-95E9-D7D3AAE27BCB}"/>
    <pc:docChg chg="modSld">
      <pc:chgData name="Ken Fisher" userId="S::kfisher@readyzonehq.com::d7cd5e04-4c55-4c71-95c1-3204e4c68b72" providerId="AD" clId="Web-{9FAB3DCB-A2D8-AFEC-95E9-D7D3AAE27BCB}" dt="2023-09-27T13:15:28.794" v="7" actId="20577"/>
      <pc:docMkLst>
        <pc:docMk/>
      </pc:docMkLst>
      <pc:sldChg chg="modSp">
        <pc:chgData name="Ken Fisher" userId="S::kfisher@readyzonehq.com::d7cd5e04-4c55-4c71-95c1-3204e4c68b72" providerId="AD" clId="Web-{9FAB3DCB-A2D8-AFEC-95E9-D7D3AAE27BCB}" dt="2023-09-27T13:15:28.794" v="7" actId="20577"/>
        <pc:sldMkLst>
          <pc:docMk/>
          <pc:sldMk cId="3892524480" sldId="273"/>
        </pc:sldMkLst>
        <pc:graphicFrameChg chg="modGraphic">
          <ac:chgData name="Ken Fisher" userId="S::kfisher@readyzonehq.com::d7cd5e04-4c55-4c71-95c1-3204e4c68b72" providerId="AD" clId="Web-{9FAB3DCB-A2D8-AFEC-95E9-D7D3AAE27BCB}" dt="2023-09-27T13:15:28.794" v="7" actId="20577"/>
          <ac:graphicFrameMkLst>
            <pc:docMk/>
            <pc:sldMk cId="3892524480" sldId="273"/>
            <ac:graphicFrameMk id="11" creationId="{AA576732-494D-53E0-2F7F-69511CCF4D6B}"/>
          </ac:graphicFrameMkLst>
        </pc:graphicFrameChg>
      </pc:sldChg>
    </pc:docChg>
  </pc:docChgLst>
  <pc:docChgLst>
    <pc:chgData name="Ken Fisher" userId="S::kfisher@readyzonehq.com::d7cd5e04-4c55-4c71-95c1-3204e4c68b72" providerId="AD" clId="Web-{CBA384E1-6214-B51E-942B-D681C35A5E6E}"/>
    <pc:docChg chg="modSld">
      <pc:chgData name="Ken Fisher" userId="S::kfisher@readyzonehq.com::d7cd5e04-4c55-4c71-95c1-3204e4c68b72" providerId="AD" clId="Web-{CBA384E1-6214-B51E-942B-D681C35A5E6E}" dt="2024-03-11T16:35:13.140" v="146"/>
      <pc:docMkLst>
        <pc:docMk/>
      </pc:docMkLst>
      <pc:sldChg chg="modNotes">
        <pc:chgData name="Ken Fisher" userId="S::kfisher@readyzonehq.com::d7cd5e04-4c55-4c71-95c1-3204e4c68b72" providerId="AD" clId="Web-{CBA384E1-6214-B51E-942B-D681C35A5E6E}" dt="2024-03-11T16:30:50.913" v="88"/>
        <pc:sldMkLst>
          <pc:docMk/>
          <pc:sldMk cId="3933467503" sldId="4187"/>
        </pc:sldMkLst>
      </pc:sldChg>
      <pc:sldChg chg="modNotes">
        <pc:chgData name="Ken Fisher" userId="S::kfisher@readyzonehq.com::d7cd5e04-4c55-4c71-95c1-3204e4c68b72" providerId="AD" clId="Web-{CBA384E1-6214-B51E-942B-D681C35A5E6E}" dt="2024-03-11T16:31:53.463" v="95"/>
        <pc:sldMkLst>
          <pc:docMk/>
          <pc:sldMk cId="1511337408" sldId="4189"/>
        </pc:sldMkLst>
      </pc:sldChg>
      <pc:sldChg chg="modNotes">
        <pc:chgData name="Ken Fisher" userId="S::kfisher@readyzonehq.com::d7cd5e04-4c55-4c71-95c1-3204e4c68b72" providerId="AD" clId="Web-{CBA384E1-6214-B51E-942B-D681C35A5E6E}" dt="2024-03-11T16:32:41.495" v="99"/>
        <pc:sldMkLst>
          <pc:docMk/>
          <pc:sldMk cId="2615299610" sldId="4190"/>
        </pc:sldMkLst>
      </pc:sldChg>
      <pc:sldChg chg="modNotes">
        <pc:chgData name="Ken Fisher" userId="S::kfisher@readyzonehq.com::d7cd5e04-4c55-4c71-95c1-3204e4c68b72" providerId="AD" clId="Web-{CBA384E1-6214-B51E-942B-D681C35A5E6E}" dt="2024-03-11T16:33:43.028" v="112"/>
        <pc:sldMkLst>
          <pc:docMk/>
          <pc:sldMk cId="2006248047" sldId="4191"/>
        </pc:sldMkLst>
      </pc:sldChg>
      <pc:sldChg chg="modNotes">
        <pc:chgData name="Ken Fisher" userId="S::kfisher@readyzonehq.com::d7cd5e04-4c55-4c71-95c1-3204e4c68b72" providerId="AD" clId="Web-{CBA384E1-6214-B51E-942B-D681C35A5E6E}" dt="2024-03-11T16:35:13.140" v="146"/>
        <pc:sldMkLst>
          <pc:docMk/>
          <pc:sldMk cId="3464823279" sldId="4192"/>
        </pc:sldMkLst>
      </pc:sldChg>
      <pc:sldChg chg="modNotes">
        <pc:chgData name="Ken Fisher" userId="S::kfisher@readyzonehq.com::d7cd5e04-4c55-4c71-95c1-3204e4c68b72" providerId="AD" clId="Web-{CBA384E1-6214-B51E-942B-D681C35A5E6E}" dt="2024-03-11T16:30:24.303" v="86"/>
        <pc:sldMkLst>
          <pc:docMk/>
          <pc:sldMk cId="4050910204" sldId="4194"/>
        </pc:sldMkLst>
      </pc:sldChg>
    </pc:docChg>
  </pc:docChgLst>
  <pc:docChgLst>
    <pc:chgData name="Jon Shear" userId="cb360fc5-5cf0-4cd5-ae7e-23e3c5341c89" providerId="ADAL" clId="{E313653E-5B9E-4376-B3FD-F6E6FA3651C8}"/>
    <pc:docChg chg="custSel delSld modSld">
      <pc:chgData name="Jon Shear" userId="cb360fc5-5cf0-4cd5-ae7e-23e3c5341c89" providerId="ADAL" clId="{E313653E-5B9E-4376-B3FD-F6E6FA3651C8}" dt="2024-06-14T09:58:56.615" v="85"/>
      <pc:docMkLst>
        <pc:docMk/>
      </pc:docMkLst>
      <pc:sldChg chg="del">
        <pc:chgData name="Jon Shear" userId="cb360fc5-5cf0-4cd5-ae7e-23e3c5341c89" providerId="ADAL" clId="{E313653E-5B9E-4376-B3FD-F6E6FA3651C8}" dt="2024-06-14T09:29:54.679" v="36" actId="47"/>
        <pc:sldMkLst>
          <pc:docMk/>
          <pc:sldMk cId="1293892549" sldId="274"/>
        </pc:sldMkLst>
      </pc:sldChg>
      <pc:sldChg chg="modSp mod addCm modCm modNotesTx">
        <pc:chgData name="Jon Shear" userId="cb360fc5-5cf0-4cd5-ae7e-23e3c5341c89" providerId="ADAL" clId="{E313653E-5B9E-4376-B3FD-F6E6FA3651C8}" dt="2024-06-14T09:58:56.615" v="85"/>
        <pc:sldMkLst>
          <pc:docMk/>
          <pc:sldMk cId="2177803857" sldId="278"/>
        </pc:sldMkLst>
        <pc:spChg chg="mod">
          <ac:chgData name="Jon Shear" userId="cb360fc5-5cf0-4cd5-ae7e-23e3c5341c89" providerId="ADAL" clId="{E313653E-5B9E-4376-B3FD-F6E6FA3651C8}" dt="2024-06-14T09:29:39.211" v="35" actId="6549"/>
          <ac:spMkLst>
            <pc:docMk/>
            <pc:sldMk cId="2177803857" sldId="278"/>
            <ac:spMk id="2" creationId="{A46140CD-D1F8-0F45-A038-1AAE82FD05C5}"/>
          </ac:spMkLst>
        </pc:spChg>
        <pc:extLst>
          <p:ext xmlns:p="http://schemas.openxmlformats.org/presentationml/2006/main" uri="{D6D511B9-2390-475A-947B-AFAB55BFBCF1}">
            <pc226:cmChg xmlns:pc226="http://schemas.microsoft.com/office/powerpoint/2022/06/main/command" chg="add">
              <pc226:chgData name="Jon Shear" userId="cb360fc5-5cf0-4cd5-ae7e-23e3c5341c89" providerId="ADAL" clId="{E313653E-5B9E-4376-B3FD-F6E6FA3651C8}" dt="2024-06-14T09:58:56.615" v="85"/>
              <pc2:cmMkLst xmlns:pc2="http://schemas.microsoft.com/office/powerpoint/2019/9/main/command">
                <pc:docMk/>
                <pc:sldMk cId="2177803857" sldId="278"/>
                <pc2:cmMk id="{DD99AD64-E036-429E-8DA7-46AB08CAABFC}"/>
              </pc2:cmMkLst>
            </pc226:cmChg>
            <pc226:cmChg xmlns:pc226="http://schemas.microsoft.com/office/powerpoint/2022/06/main/command" chg="">
              <pc226:chgData name="Jon Shear" userId="cb360fc5-5cf0-4cd5-ae7e-23e3c5341c89" providerId="ADAL" clId="{E313653E-5B9E-4376-B3FD-F6E6FA3651C8}" dt="2024-06-14T09:27:25.666" v="15"/>
              <pc2:cmMkLst xmlns:pc2="http://schemas.microsoft.com/office/powerpoint/2019/9/main/command">
                <pc:docMk/>
                <pc:sldMk cId="2177803857" sldId="278"/>
                <pc2:cmMk id="{087FEFEF-BB21-4CB5-8602-D4676C21B79F}"/>
              </pc2:cmMkLst>
              <pc226:cmRplyChg chg="add">
                <pc226:chgData name="Jon Shear" userId="cb360fc5-5cf0-4cd5-ae7e-23e3c5341c89" providerId="ADAL" clId="{E313653E-5B9E-4376-B3FD-F6E6FA3651C8}" dt="2024-06-14T09:27:25.666" v="15"/>
                <pc2:cmRplyMkLst xmlns:pc2="http://schemas.microsoft.com/office/powerpoint/2019/9/main/command">
                  <pc:docMk/>
                  <pc:sldMk cId="2177803857" sldId="278"/>
                  <pc2:cmMk id="{087FEFEF-BB21-4CB5-8602-D4676C21B79F}"/>
                  <pc2:cmRplyMk id="{D3DAA4F1-3B6D-4B9D-A5C1-FAE561C521AB}"/>
                </pc2:cmRplyMkLst>
              </pc226:cmRplyChg>
            </pc226:cmChg>
          </p:ext>
        </pc:extLst>
      </pc:sldChg>
      <pc:sldChg chg="modSp mod">
        <pc:chgData name="Jon Shear" userId="cb360fc5-5cf0-4cd5-ae7e-23e3c5341c89" providerId="ADAL" clId="{E313653E-5B9E-4376-B3FD-F6E6FA3651C8}" dt="2024-06-14T09:26:41.540" v="14" actId="20577"/>
        <pc:sldMkLst>
          <pc:docMk/>
          <pc:sldMk cId="4162620542" sldId="280"/>
        </pc:sldMkLst>
        <pc:spChg chg="mod">
          <ac:chgData name="Jon Shear" userId="cb360fc5-5cf0-4cd5-ae7e-23e3c5341c89" providerId="ADAL" clId="{E313653E-5B9E-4376-B3FD-F6E6FA3651C8}" dt="2024-06-14T09:26:41.540" v="14" actId="20577"/>
          <ac:spMkLst>
            <pc:docMk/>
            <pc:sldMk cId="4162620542" sldId="280"/>
            <ac:spMk id="3" creationId="{EF600B74-B999-D445-7258-0266E83FCCE9}"/>
          </ac:spMkLst>
        </pc:spChg>
      </pc:sldChg>
      <pc:sldChg chg="del">
        <pc:chgData name="Jon Shear" userId="cb360fc5-5cf0-4cd5-ae7e-23e3c5341c89" providerId="ADAL" clId="{E313653E-5B9E-4376-B3FD-F6E6FA3651C8}" dt="2024-06-14T09:29:54.679" v="36" actId="47"/>
        <pc:sldMkLst>
          <pc:docMk/>
          <pc:sldMk cId="2679924382" sldId="3860"/>
        </pc:sldMkLst>
      </pc:sldChg>
      <pc:sldChg chg="addCm">
        <pc:chgData name="Jon Shear" userId="cb360fc5-5cf0-4cd5-ae7e-23e3c5341c89" providerId="ADAL" clId="{E313653E-5B9E-4376-B3FD-F6E6FA3651C8}" dt="2024-06-14T09:55:19.674" v="84"/>
        <pc:sldMkLst>
          <pc:docMk/>
          <pc:sldMk cId="4234587494" sldId="4184"/>
        </pc:sldMkLst>
        <pc:extLst>
          <p:ext xmlns:p="http://schemas.openxmlformats.org/presentationml/2006/main" uri="{D6D511B9-2390-475A-947B-AFAB55BFBCF1}">
            <pc226:cmChg xmlns:pc226="http://schemas.microsoft.com/office/powerpoint/2022/06/main/command" chg="add">
              <pc226:chgData name="Jon Shear" userId="cb360fc5-5cf0-4cd5-ae7e-23e3c5341c89" providerId="ADAL" clId="{E313653E-5B9E-4376-B3FD-F6E6FA3651C8}" dt="2024-06-14T09:55:19.674" v="84"/>
              <pc2:cmMkLst xmlns:pc2="http://schemas.microsoft.com/office/powerpoint/2019/9/main/command">
                <pc:docMk/>
                <pc:sldMk cId="4234587494" sldId="4184"/>
                <pc2:cmMk id="{C5470D04-CE03-4E2C-9177-EFE844CD5857}"/>
              </pc2:cmMkLst>
            </pc226:cmChg>
          </p:ext>
        </pc:extLst>
      </pc:sldChg>
      <pc:sldChg chg="modSp mod">
        <pc:chgData name="Jon Shear" userId="cb360fc5-5cf0-4cd5-ae7e-23e3c5341c89" providerId="ADAL" clId="{E313653E-5B9E-4376-B3FD-F6E6FA3651C8}" dt="2024-06-14T09:36:51.672" v="82" actId="20577"/>
        <pc:sldMkLst>
          <pc:docMk/>
          <pc:sldMk cId="686849504" sldId="4193"/>
        </pc:sldMkLst>
        <pc:spChg chg="mod">
          <ac:chgData name="Jon Shear" userId="cb360fc5-5cf0-4cd5-ae7e-23e3c5341c89" providerId="ADAL" clId="{E313653E-5B9E-4376-B3FD-F6E6FA3651C8}" dt="2024-06-14T09:36:51.672" v="82" actId="20577"/>
          <ac:spMkLst>
            <pc:docMk/>
            <pc:sldMk cId="686849504" sldId="4193"/>
            <ac:spMk id="2" creationId="{55037E4D-5AAE-BC09-18C7-3458631AAF14}"/>
          </ac:spMkLst>
        </pc:spChg>
      </pc:sldChg>
      <pc:sldChg chg="addCm">
        <pc:chgData name="Jon Shear" userId="cb360fc5-5cf0-4cd5-ae7e-23e3c5341c89" providerId="ADAL" clId="{E313653E-5B9E-4376-B3FD-F6E6FA3651C8}" dt="2024-06-14T09:54:27.156" v="83"/>
        <pc:sldMkLst>
          <pc:docMk/>
          <pc:sldMk cId="2572128442" sldId="4338"/>
        </pc:sldMkLst>
        <pc:extLst>
          <p:ext xmlns:p="http://schemas.openxmlformats.org/presentationml/2006/main" uri="{D6D511B9-2390-475A-947B-AFAB55BFBCF1}">
            <pc226:cmChg xmlns:pc226="http://schemas.microsoft.com/office/powerpoint/2022/06/main/command" chg="add">
              <pc226:chgData name="Jon Shear" userId="cb360fc5-5cf0-4cd5-ae7e-23e3c5341c89" providerId="ADAL" clId="{E313653E-5B9E-4376-B3FD-F6E6FA3651C8}" dt="2024-06-14T09:54:27.156" v="83"/>
              <pc2:cmMkLst xmlns:pc2="http://schemas.microsoft.com/office/powerpoint/2019/9/main/command">
                <pc:docMk/>
                <pc:sldMk cId="2572128442" sldId="4338"/>
                <pc2:cmMk id="{29AEF6D4-C770-41AF-8586-F902D8BB266F}"/>
              </pc2:cmMkLst>
            </pc226:cmChg>
          </p:ext>
        </pc:extLst>
      </pc:sldChg>
      <pc:sldChg chg="del">
        <pc:chgData name="Jon Shear" userId="cb360fc5-5cf0-4cd5-ae7e-23e3c5341c89" providerId="ADAL" clId="{E313653E-5B9E-4376-B3FD-F6E6FA3651C8}" dt="2024-06-14T09:32:02.537" v="80" actId="2696"/>
        <pc:sldMkLst>
          <pc:docMk/>
          <pc:sldMk cId="4180721732" sldId="4344"/>
        </pc:sldMkLst>
      </pc:sldChg>
    </pc:docChg>
  </pc:docChgLst>
  <pc:docChgLst>
    <pc:chgData name="Jon Shear" userId="cb360fc5-5cf0-4cd5-ae7e-23e3c5341c89" providerId="ADAL" clId="{41EA80AE-84F9-4194-9922-790ECFEFEFD6}"/>
    <pc:docChg chg="custSel addSld delSld modSld">
      <pc:chgData name="Jon Shear" userId="cb360fc5-5cf0-4cd5-ae7e-23e3c5341c89" providerId="ADAL" clId="{41EA80AE-84F9-4194-9922-790ECFEFEFD6}" dt="2023-10-02T09:38:38.029" v="275" actId="122"/>
      <pc:docMkLst>
        <pc:docMk/>
      </pc:docMkLst>
      <pc:sldChg chg="modSp mod">
        <pc:chgData name="Jon Shear" userId="cb360fc5-5cf0-4cd5-ae7e-23e3c5341c89" providerId="ADAL" clId="{41EA80AE-84F9-4194-9922-790ECFEFEFD6}" dt="2023-10-02T09:15:05.501" v="34" actId="20577"/>
        <pc:sldMkLst>
          <pc:docMk/>
          <pc:sldMk cId="3892524480" sldId="273"/>
        </pc:sldMkLst>
        <pc:graphicFrameChg chg="mod">
          <ac:chgData name="Jon Shear" userId="cb360fc5-5cf0-4cd5-ae7e-23e3c5341c89" providerId="ADAL" clId="{41EA80AE-84F9-4194-9922-790ECFEFEFD6}" dt="2023-10-02T09:15:05.501" v="34" actId="20577"/>
          <ac:graphicFrameMkLst>
            <pc:docMk/>
            <pc:sldMk cId="3892524480" sldId="273"/>
            <ac:graphicFrameMk id="11" creationId="{AA576732-494D-53E0-2F7F-69511CCF4D6B}"/>
          </ac:graphicFrameMkLst>
        </pc:graphicFrameChg>
      </pc:sldChg>
      <pc:sldChg chg="delSp modSp mod">
        <pc:chgData name="Jon Shear" userId="cb360fc5-5cf0-4cd5-ae7e-23e3c5341c89" providerId="ADAL" clId="{41EA80AE-84F9-4194-9922-790ECFEFEFD6}" dt="2023-10-02T09:15:56.547" v="42" actId="478"/>
        <pc:sldMkLst>
          <pc:docMk/>
          <pc:sldMk cId="3246389090" sldId="276"/>
        </pc:sldMkLst>
        <pc:spChg chg="del">
          <ac:chgData name="Jon Shear" userId="cb360fc5-5cf0-4cd5-ae7e-23e3c5341c89" providerId="ADAL" clId="{41EA80AE-84F9-4194-9922-790ECFEFEFD6}" dt="2023-10-02T09:15:56.547" v="42" actId="478"/>
          <ac:spMkLst>
            <pc:docMk/>
            <pc:sldMk cId="3246389090" sldId="276"/>
            <ac:spMk id="10" creationId="{391AA7EC-D75A-BCC6-20A6-7BC8C0F3AC32}"/>
          </ac:spMkLst>
        </pc:spChg>
        <pc:graphicFrameChg chg="mod">
          <ac:chgData name="Jon Shear" userId="cb360fc5-5cf0-4cd5-ae7e-23e3c5341c89" providerId="ADAL" clId="{41EA80AE-84F9-4194-9922-790ECFEFEFD6}" dt="2023-10-02T09:15:43.022" v="41" actId="20577"/>
          <ac:graphicFrameMkLst>
            <pc:docMk/>
            <pc:sldMk cId="3246389090" sldId="276"/>
            <ac:graphicFrameMk id="9" creationId="{CE504EC3-15EF-13BE-B2E6-68E042B7932C}"/>
          </ac:graphicFrameMkLst>
        </pc:graphicFrameChg>
      </pc:sldChg>
      <pc:sldChg chg="modSp mod">
        <pc:chgData name="Jon Shear" userId="cb360fc5-5cf0-4cd5-ae7e-23e3c5341c89" providerId="ADAL" clId="{41EA80AE-84F9-4194-9922-790ECFEFEFD6}" dt="2023-10-02T09:14:22.037" v="31" actId="1076"/>
        <pc:sldMkLst>
          <pc:docMk/>
          <pc:sldMk cId="4162620542" sldId="280"/>
        </pc:sldMkLst>
        <pc:spChg chg="mod">
          <ac:chgData name="Jon Shear" userId="cb360fc5-5cf0-4cd5-ae7e-23e3c5341c89" providerId="ADAL" clId="{41EA80AE-84F9-4194-9922-790ECFEFEFD6}" dt="2023-10-02T09:14:22.037" v="31" actId="1076"/>
          <ac:spMkLst>
            <pc:docMk/>
            <pc:sldMk cId="4162620542" sldId="280"/>
            <ac:spMk id="2" creationId="{0101C2DD-1802-F5C6-3739-DB5FF9BDADE8}"/>
          </ac:spMkLst>
        </pc:spChg>
        <pc:spChg chg="mod">
          <ac:chgData name="Jon Shear" userId="cb360fc5-5cf0-4cd5-ae7e-23e3c5341c89" providerId="ADAL" clId="{41EA80AE-84F9-4194-9922-790ECFEFEFD6}" dt="2023-10-02T09:14:18.289" v="30" actId="1076"/>
          <ac:spMkLst>
            <pc:docMk/>
            <pc:sldMk cId="4162620542" sldId="280"/>
            <ac:spMk id="3" creationId="{EF600B74-B999-D445-7258-0266E83FCCE9}"/>
          </ac:spMkLst>
        </pc:spChg>
      </pc:sldChg>
      <pc:sldChg chg="del">
        <pc:chgData name="Jon Shear" userId="cb360fc5-5cf0-4cd5-ae7e-23e3c5341c89" providerId="ADAL" clId="{41EA80AE-84F9-4194-9922-790ECFEFEFD6}" dt="2023-10-02T09:37:48.995" v="268" actId="47"/>
        <pc:sldMkLst>
          <pc:docMk/>
          <pc:sldMk cId="1192239963" sldId="2945"/>
        </pc:sldMkLst>
      </pc:sldChg>
      <pc:sldChg chg="del">
        <pc:chgData name="Jon Shear" userId="cb360fc5-5cf0-4cd5-ae7e-23e3c5341c89" providerId="ADAL" clId="{41EA80AE-84F9-4194-9922-790ECFEFEFD6}" dt="2023-10-02T08:55:56.750" v="1" actId="47"/>
        <pc:sldMkLst>
          <pc:docMk/>
          <pc:sldMk cId="3633759408" sldId="3869"/>
        </pc:sldMkLst>
      </pc:sldChg>
      <pc:sldChg chg="del">
        <pc:chgData name="Jon Shear" userId="cb360fc5-5cf0-4cd5-ae7e-23e3c5341c89" providerId="ADAL" clId="{41EA80AE-84F9-4194-9922-790ECFEFEFD6}" dt="2023-10-02T08:55:58.275" v="3" actId="47"/>
        <pc:sldMkLst>
          <pc:docMk/>
          <pc:sldMk cId="1370988482" sldId="3870"/>
        </pc:sldMkLst>
      </pc:sldChg>
      <pc:sldChg chg="del">
        <pc:chgData name="Jon Shear" userId="cb360fc5-5cf0-4cd5-ae7e-23e3c5341c89" providerId="ADAL" clId="{41EA80AE-84F9-4194-9922-790ECFEFEFD6}" dt="2023-10-02T08:55:59.635" v="5" actId="47"/>
        <pc:sldMkLst>
          <pc:docMk/>
          <pc:sldMk cId="4070653173" sldId="3871"/>
        </pc:sldMkLst>
      </pc:sldChg>
      <pc:sldChg chg="del">
        <pc:chgData name="Jon Shear" userId="cb360fc5-5cf0-4cd5-ae7e-23e3c5341c89" providerId="ADAL" clId="{41EA80AE-84F9-4194-9922-790ECFEFEFD6}" dt="2023-10-02T08:55:57.578" v="2" actId="47"/>
        <pc:sldMkLst>
          <pc:docMk/>
          <pc:sldMk cId="914060064" sldId="3872"/>
        </pc:sldMkLst>
      </pc:sldChg>
      <pc:sldChg chg="del">
        <pc:chgData name="Jon Shear" userId="cb360fc5-5cf0-4cd5-ae7e-23e3c5341c89" providerId="ADAL" clId="{41EA80AE-84F9-4194-9922-790ECFEFEFD6}" dt="2023-10-02T08:56:00.478" v="6" actId="47"/>
        <pc:sldMkLst>
          <pc:docMk/>
          <pc:sldMk cId="1881986232" sldId="3873"/>
        </pc:sldMkLst>
      </pc:sldChg>
      <pc:sldChg chg="del">
        <pc:chgData name="Jon Shear" userId="cb360fc5-5cf0-4cd5-ae7e-23e3c5341c89" providerId="ADAL" clId="{41EA80AE-84F9-4194-9922-790ECFEFEFD6}" dt="2023-10-02T08:55:58.955" v="4" actId="47"/>
        <pc:sldMkLst>
          <pc:docMk/>
          <pc:sldMk cId="3960902209" sldId="3874"/>
        </pc:sldMkLst>
      </pc:sldChg>
      <pc:sldChg chg="del">
        <pc:chgData name="Jon Shear" userId="cb360fc5-5cf0-4cd5-ae7e-23e3c5341c89" providerId="ADAL" clId="{41EA80AE-84F9-4194-9922-790ECFEFEFD6}" dt="2023-10-02T08:56:01.616" v="7" actId="47"/>
        <pc:sldMkLst>
          <pc:docMk/>
          <pc:sldMk cId="2968977221" sldId="3875"/>
        </pc:sldMkLst>
      </pc:sldChg>
      <pc:sldChg chg="modSp mod">
        <pc:chgData name="Jon Shear" userId="cb360fc5-5cf0-4cd5-ae7e-23e3c5341c89" providerId="ADAL" clId="{41EA80AE-84F9-4194-9922-790ECFEFEFD6}" dt="2023-10-02T09:38:38.029" v="275" actId="122"/>
        <pc:sldMkLst>
          <pc:docMk/>
          <pc:sldMk cId="662843743" sldId="3876"/>
        </pc:sldMkLst>
        <pc:graphicFrameChg chg="modGraphic">
          <ac:chgData name="Jon Shear" userId="cb360fc5-5cf0-4cd5-ae7e-23e3c5341c89" providerId="ADAL" clId="{41EA80AE-84F9-4194-9922-790ECFEFEFD6}" dt="2023-10-02T09:38:38.029" v="275" actId="122"/>
          <ac:graphicFrameMkLst>
            <pc:docMk/>
            <pc:sldMk cId="662843743" sldId="3876"/>
            <ac:graphicFrameMk id="6" creationId="{19198952-4418-5469-1995-306967A0E44E}"/>
          </ac:graphicFrameMkLst>
        </pc:graphicFrameChg>
      </pc:sldChg>
      <pc:sldChg chg="modSp mod">
        <pc:chgData name="Jon Shear" userId="cb360fc5-5cf0-4cd5-ae7e-23e3c5341c89" providerId="ADAL" clId="{41EA80AE-84F9-4194-9922-790ECFEFEFD6}" dt="2023-10-02T09:20:33.285" v="63" actId="14100"/>
        <pc:sldMkLst>
          <pc:docMk/>
          <pc:sldMk cId="2617513472" sldId="3934"/>
        </pc:sldMkLst>
        <pc:spChg chg="mod">
          <ac:chgData name="Jon Shear" userId="cb360fc5-5cf0-4cd5-ae7e-23e3c5341c89" providerId="ADAL" clId="{41EA80AE-84F9-4194-9922-790ECFEFEFD6}" dt="2023-10-02T09:20:33.285" v="63" actId="14100"/>
          <ac:spMkLst>
            <pc:docMk/>
            <pc:sldMk cId="2617513472" sldId="3934"/>
            <ac:spMk id="9" creationId="{7A4CEA1D-68C0-B664-D841-4A39F616ADAA}"/>
          </ac:spMkLst>
        </pc:spChg>
      </pc:sldChg>
      <pc:sldChg chg="delSp modSp mod">
        <pc:chgData name="Jon Shear" userId="cb360fc5-5cf0-4cd5-ae7e-23e3c5341c89" providerId="ADAL" clId="{41EA80AE-84F9-4194-9922-790ECFEFEFD6}" dt="2023-10-02T09:22:20.629" v="82" actId="1076"/>
        <pc:sldMkLst>
          <pc:docMk/>
          <pc:sldMk cId="766631822" sldId="3935"/>
        </pc:sldMkLst>
        <pc:spChg chg="del mod">
          <ac:chgData name="Jon Shear" userId="cb360fc5-5cf0-4cd5-ae7e-23e3c5341c89" providerId="ADAL" clId="{41EA80AE-84F9-4194-9922-790ECFEFEFD6}" dt="2023-10-02T09:17:17.288" v="52" actId="478"/>
          <ac:spMkLst>
            <pc:docMk/>
            <pc:sldMk cId="766631822" sldId="3935"/>
            <ac:spMk id="9" creationId="{1D7CA7A3-19D8-443F-5948-C020FD3CAD33}"/>
          </ac:spMkLst>
        </pc:spChg>
        <pc:spChg chg="mod">
          <ac:chgData name="Jon Shear" userId="cb360fc5-5cf0-4cd5-ae7e-23e3c5341c89" providerId="ADAL" clId="{41EA80AE-84F9-4194-9922-790ECFEFEFD6}" dt="2023-10-02T09:17:31.383" v="55" actId="1076"/>
          <ac:spMkLst>
            <pc:docMk/>
            <pc:sldMk cId="766631822" sldId="3935"/>
            <ac:spMk id="10" creationId="{C10A987E-211A-0793-F734-C9409B9CE8CB}"/>
          </ac:spMkLst>
        </pc:spChg>
        <pc:spChg chg="mod">
          <ac:chgData name="Jon Shear" userId="cb360fc5-5cf0-4cd5-ae7e-23e3c5341c89" providerId="ADAL" clId="{41EA80AE-84F9-4194-9922-790ECFEFEFD6}" dt="2023-10-02T09:22:20.629" v="82" actId="1076"/>
          <ac:spMkLst>
            <pc:docMk/>
            <pc:sldMk cId="766631822" sldId="3935"/>
            <ac:spMk id="12" creationId="{03B52C7E-F305-65E5-56DA-A7BD69A70092}"/>
          </ac:spMkLst>
        </pc:spChg>
        <pc:picChg chg="mod">
          <ac:chgData name="Jon Shear" userId="cb360fc5-5cf0-4cd5-ae7e-23e3c5341c89" providerId="ADAL" clId="{41EA80AE-84F9-4194-9922-790ECFEFEFD6}" dt="2023-10-02T09:17:40.147" v="57" actId="1076"/>
          <ac:picMkLst>
            <pc:docMk/>
            <pc:sldMk cId="766631822" sldId="3935"/>
            <ac:picMk id="17" creationId="{39866C95-AB64-6C23-EF12-E0297C75D1E5}"/>
          </ac:picMkLst>
        </pc:picChg>
        <pc:picChg chg="del">
          <ac:chgData name="Jon Shear" userId="cb360fc5-5cf0-4cd5-ae7e-23e3c5341c89" providerId="ADAL" clId="{41EA80AE-84F9-4194-9922-790ECFEFEFD6}" dt="2023-10-02T09:17:19.157" v="53" actId="478"/>
          <ac:picMkLst>
            <pc:docMk/>
            <pc:sldMk cId="766631822" sldId="3935"/>
            <ac:picMk id="19" creationId="{0820AF9B-07B8-B2FB-0BF0-B541996FBB81}"/>
          </ac:picMkLst>
        </pc:picChg>
        <pc:picChg chg="mod">
          <ac:chgData name="Jon Shear" userId="cb360fc5-5cf0-4cd5-ae7e-23e3c5341c89" providerId="ADAL" clId="{41EA80AE-84F9-4194-9922-790ECFEFEFD6}" dt="2023-10-02T09:17:28.352" v="54" actId="1076"/>
          <ac:picMkLst>
            <pc:docMk/>
            <pc:sldMk cId="766631822" sldId="3935"/>
            <ac:picMk id="21" creationId="{8E3B37A4-E90B-9ABB-B85F-55566B70D52C}"/>
          </ac:picMkLst>
        </pc:picChg>
      </pc:sldChg>
      <pc:sldChg chg="modSp mod">
        <pc:chgData name="Jon Shear" userId="cb360fc5-5cf0-4cd5-ae7e-23e3c5341c89" providerId="ADAL" clId="{41EA80AE-84F9-4194-9922-790ECFEFEFD6}" dt="2023-10-02T09:19:31.522" v="61" actId="20577"/>
        <pc:sldMkLst>
          <pc:docMk/>
          <pc:sldMk cId="2285314883" sldId="3938"/>
        </pc:sldMkLst>
        <pc:spChg chg="mod">
          <ac:chgData name="Jon Shear" userId="cb360fc5-5cf0-4cd5-ae7e-23e3c5341c89" providerId="ADAL" clId="{41EA80AE-84F9-4194-9922-790ECFEFEFD6}" dt="2023-10-02T09:19:31.522" v="61" actId="20577"/>
          <ac:spMkLst>
            <pc:docMk/>
            <pc:sldMk cId="2285314883" sldId="3938"/>
            <ac:spMk id="2" creationId="{520E2940-A104-BF8D-D1C3-30260B641726}"/>
          </ac:spMkLst>
        </pc:spChg>
      </pc:sldChg>
      <pc:sldChg chg="addSp delSp modSp mod">
        <pc:chgData name="Jon Shear" userId="cb360fc5-5cf0-4cd5-ae7e-23e3c5341c89" providerId="ADAL" clId="{41EA80AE-84F9-4194-9922-790ECFEFEFD6}" dt="2023-10-02T09:28:24.509" v="92" actId="1076"/>
        <pc:sldMkLst>
          <pc:docMk/>
          <pc:sldMk cId="349163061" sldId="3940"/>
        </pc:sldMkLst>
        <pc:spChg chg="mod">
          <ac:chgData name="Jon Shear" userId="cb360fc5-5cf0-4cd5-ae7e-23e3c5341c89" providerId="ADAL" clId="{41EA80AE-84F9-4194-9922-790ECFEFEFD6}" dt="2023-10-02T09:28:24.509" v="92" actId="1076"/>
          <ac:spMkLst>
            <pc:docMk/>
            <pc:sldMk cId="349163061" sldId="3940"/>
            <ac:spMk id="2" creationId="{C8EDCF17-5AF0-089D-D0B1-D18D6F811E46}"/>
          </ac:spMkLst>
        </pc:spChg>
        <pc:spChg chg="del">
          <ac:chgData name="Jon Shear" userId="cb360fc5-5cf0-4cd5-ae7e-23e3c5341c89" providerId="ADAL" clId="{41EA80AE-84F9-4194-9922-790ECFEFEFD6}" dt="2023-10-02T09:21:27.784" v="65" actId="478"/>
          <ac:spMkLst>
            <pc:docMk/>
            <pc:sldMk cId="349163061" sldId="3940"/>
            <ac:spMk id="9" creationId="{1D7CA7A3-19D8-443F-5948-C020FD3CAD33}"/>
          </ac:spMkLst>
        </pc:spChg>
        <pc:spChg chg="mod">
          <ac:chgData name="Jon Shear" userId="cb360fc5-5cf0-4cd5-ae7e-23e3c5341c89" providerId="ADAL" clId="{41EA80AE-84F9-4194-9922-790ECFEFEFD6}" dt="2023-10-02T09:21:41.341" v="68" actId="14100"/>
          <ac:spMkLst>
            <pc:docMk/>
            <pc:sldMk cId="349163061" sldId="3940"/>
            <ac:spMk id="10" creationId="{C10A987E-211A-0793-F734-C9409B9CE8CB}"/>
          </ac:spMkLst>
        </pc:spChg>
        <pc:spChg chg="mod">
          <ac:chgData name="Jon Shear" userId="cb360fc5-5cf0-4cd5-ae7e-23e3c5341c89" providerId="ADAL" clId="{41EA80AE-84F9-4194-9922-790ECFEFEFD6}" dt="2023-10-02T09:22:01.280" v="77" actId="122"/>
          <ac:spMkLst>
            <pc:docMk/>
            <pc:sldMk cId="349163061" sldId="3940"/>
            <ac:spMk id="12" creationId="{03B52C7E-F305-65E5-56DA-A7BD69A70092}"/>
          </ac:spMkLst>
        </pc:spChg>
        <pc:graphicFrameChg chg="add mod modGraphic">
          <ac:chgData name="Jon Shear" userId="cb360fc5-5cf0-4cd5-ae7e-23e3c5341c89" providerId="ADAL" clId="{41EA80AE-84F9-4194-9922-790ECFEFEFD6}" dt="2023-10-02T09:28:17.361" v="90" actId="14734"/>
          <ac:graphicFrameMkLst>
            <pc:docMk/>
            <pc:sldMk cId="349163061" sldId="3940"/>
            <ac:graphicFrameMk id="6" creationId="{D3CE9F1F-A51B-0C06-65A3-1067C4003112}"/>
          </ac:graphicFrameMkLst>
        </pc:graphicFrameChg>
        <pc:picChg chg="mod">
          <ac:chgData name="Jon Shear" userId="cb360fc5-5cf0-4cd5-ae7e-23e3c5341c89" providerId="ADAL" clId="{41EA80AE-84F9-4194-9922-790ECFEFEFD6}" dt="2023-10-02T09:22:40.117" v="84" actId="1076"/>
          <ac:picMkLst>
            <pc:docMk/>
            <pc:sldMk cId="349163061" sldId="3940"/>
            <ac:picMk id="4" creationId="{2EC65374-097D-C872-2805-528151936B26}"/>
          </ac:picMkLst>
        </pc:picChg>
        <pc:picChg chg="del">
          <ac:chgData name="Jon Shear" userId="cb360fc5-5cf0-4cd5-ae7e-23e3c5341c89" providerId="ADAL" clId="{41EA80AE-84F9-4194-9922-790ECFEFEFD6}" dt="2023-10-02T09:21:24.664" v="64" actId="478"/>
          <ac:picMkLst>
            <pc:docMk/>
            <pc:sldMk cId="349163061" sldId="3940"/>
            <ac:picMk id="19" creationId="{0820AF9B-07B8-B2FB-0BF0-B541996FBB81}"/>
          </ac:picMkLst>
        </pc:picChg>
        <pc:picChg chg="mod">
          <ac:chgData name="Jon Shear" userId="cb360fc5-5cf0-4cd5-ae7e-23e3c5341c89" providerId="ADAL" clId="{41EA80AE-84F9-4194-9922-790ECFEFEFD6}" dt="2023-10-02T09:21:38.210" v="67" actId="1076"/>
          <ac:picMkLst>
            <pc:docMk/>
            <pc:sldMk cId="349163061" sldId="3940"/>
            <ac:picMk id="21" creationId="{8E3B37A4-E90B-9ABB-B85F-55566B70D52C}"/>
          </ac:picMkLst>
        </pc:picChg>
        <pc:picChg chg="mod">
          <ac:chgData name="Jon Shear" userId="cb360fc5-5cf0-4cd5-ae7e-23e3c5341c89" providerId="ADAL" clId="{41EA80AE-84F9-4194-9922-790ECFEFEFD6}" dt="2023-10-02T09:21:49.370" v="72" actId="1076"/>
          <ac:picMkLst>
            <pc:docMk/>
            <pc:sldMk cId="349163061" sldId="3940"/>
            <ac:picMk id="1032" creationId="{56D49F6D-6DC3-7083-9C29-20623EF28523}"/>
          </ac:picMkLst>
        </pc:picChg>
      </pc:sldChg>
      <pc:sldChg chg="modSp mod">
        <pc:chgData name="Jon Shear" userId="cb360fc5-5cf0-4cd5-ae7e-23e3c5341c89" providerId="ADAL" clId="{41EA80AE-84F9-4194-9922-790ECFEFEFD6}" dt="2023-10-02T09:28:53.470" v="104" actId="20577"/>
        <pc:sldMkLst>
          <pc:docMk/>
          <pc:sldMk cId="2630620138" sldId="3941"/>
        </pc:sldMkLst>
        <pc:spChg chg="mod">
          <ac:chgData name="Jon Shear" userId="cb360fc5-5cf0-4cd5-ae7e-23e3c5341c89" providerId="ADAL" clId="{41EA80AE-84F9-4194-9922-790ECFEFEFD6}" dt="2023-10-02T09:28:53.470" v="104" actId="20577"/>
          <ac:spMkLst>
            <pc:docMk/>
            <pc:sldMk cId="2630620138" sldId="3941"/>
            <ac:spMk id="26" creationId="{D6CFE17B-7E9B-7ABF-E95F-8A97CB645C5B}"/>
          </ac:spMkLst>
        </pc:spChg>
      </pc:sldChg>
      <pc:sldChg chg="modSp add mod">
        <pc:chgData name="Jon Shear" userId="cb360fc5-5cf0-4cd5-ae7e-23e3c5341c89" providerId="ADAL" clId="{41EA80AE-84F9-4194-9922-790ECFEFEFD6}" dt="2023-10-02T09:33:36.711" v="194" actId="20577"/>
        <pc:sldMkLst>
          <pc:docMk/>
          <pc:sldMk cId="1786517902" sldId="3944"/>
        </pc:sldMkLst>
        <pc:graphicFrameChg chg="mod">
          <ac:chgData name="Jon Shear" userId="cb360fc5-5cf0-4cd5-ae7e-23e3c5341c89" providerId="ADAL" clId="{41EA80AE-84F9-4194-9922-790ECFEFEFD6}" dt="2023-10-02T09:33:36.711" v="194" actId="20577"/>
          <ac:graphicFrameMkLst>
            <pc:docMk/>
            <pc:sldMk cId="1786517902" sldId="3944"/>
            <ac:graphicFrameMk id="9" creationId="{63031A3E-3A54-7CD6-C4BC-2F95625C0BAC}"/>
          </ac:graphicFrameMkLst>
        </pc:graphicFrameChg>
        <pc:picChg chg="mod">
          <ac:chgData name="Jon Shear" userId="cb360fc5-5cf0-4cd5-ae7e-23e3c5341c89" providerId="ADAL" clId="{41EA80AE-84F9-4194-9922-790ECFEFEFD6}" dt="2023-10-02T09:29:57.062" v="107" actId="1076"/>
          <ac:picMkLst>
            <pc:docMk/>
            <pc:sldMk cId="1786517902" sldId="3944"/>
            <ac:picMk id="11" creationId="{A9A36923-D3BA-C684-08D7-80FEB0197AD6}"/>
          </ac:picMkLst>
        </pc:picChg>
      </pc:sldChg>
      <pc:sldChg chg="add">
        <pc:chgData name="Jon Shear" userId="cb360fc5-5cf0-4cd5-ae7e-23e3c5341c89" providerId="ADAL" clId="{41EA80AE-84F9-4194-9922-790ECFEFEFD6}" dt="2023-10-02T08:55:20.743" v="0"/>
        <pc:sldMkLst>
          <pc:docMk/>
          <pc:sldMk cId="3746805756" sldId="3945"/>
        </pc:sldMkLst>
      </pc:sldChg>
      <pc:sldChg chg="modSp add mod">
        <pc:chgData name="Jon Shear" userId="cb360fc5-5cf0-4cd5-ae7e-23e3c5341c89" providerId="ADAL" clId="{41EA80AE-84F9-4194-9922-790ECFEFEFD6}" dt="2023-10-02T09:30:25.614" v="111" actId="1076"/>
        <pc:sldMkLst>
          <pc:docMk/>
          <pc:sldMk cId="4101264704" sldId="3946"/>
        </pc:sldMkLst>
        <pc:graphicFrameChg chg="mod">
          <ac:chgData name="Jon Shear" userId="cb360fc5-5cf0-4cd5-ae7e-23e3c5341c89" providerId="ADAL" clId="{41EA80AE-84F9-4194-9922-790ECFEFEFD6}" dt="2023-10-02T09:30:19.452" v="108" actId="1076"/>
          <ac:graphicFrameMkLst>
            <pc:docMk/>
            <pc:sldMk cId="4101264704" sldId="3946"/>
            <ac:graphicFrameMk id="6" creationId="{0FE5FEF8-8F84-FAD9-981E-914252E68731}"/>
          </ac:graphicFrameMkLst>
        </pc:graphicFrameChg>
        <pc:picChg chg="mod">
          <ac:chgData name="Jon Shear" userId="cb360fc5-5cf0-4cd5-ae7e-23e3c5341c89" providerId="ADAL" clId="{41EA80AE-84F9-4194-9922-790ECFEFEFD6}" dt="2023-10-02T09:30:25.614" v="111" actId="1076"/>
          <ac:picMkLst>
            <pc:docMk/>
            <pc:sldMk cId="4101264704" sldId="3946"/>
            <ac:picMk id="7" creationId="{94E7DC3F-7352-43F8-1E41-BBA75B952E7D}"/>
          </ac:picMkLst>
        </pc:picChg>
      </pc:sldChg>
      <pc:sldChg chg="add">
        <pc:chgData name="Jon Shear" userId="cb360fc5-5cf0-4cd5-ae7e-23e3c5341c89" providerId="ADAL" clId="{41EA80AE-84F9-4194-9922-790ECFEFEFD6}" dt="2023-10-02T08:55:20.743" v="0"/>
        <pc:sldMkLst>
          <pc:docMk/>
          <pc:sldMk cId="3951341164" sldId="3947"/>
        </pc:sldMkLst>
      </pc:sldChg>
      <pc:sldChg chg="modSp add mod">
        <pc:chgData name="Jon Shear" userId="cb360fc5-5cf0-4cd5-ae7e-23e3c5341c89" providerId="ADAL" clId="{41EA80AE-84F9-4194-9922-790ECFEFEFD6}" dt="2023-10-02T09:36:33.932" v="199" actId="1076"/>
        <pc:sldMkLst>
          <pc:docMk/>
          <pc:sldMk cId="502365913" sldId="3948"/>
        </pc:sldMkLst>
        <pc:graphicFrameChg chg="mod">
          <ac:chgData name="Jon Shear" userId="cb360fc5-5cf0-4cd5-ae7e-23e3c5341c89" providerId="ADAL" clId="{41EA80AE-84F9-4194-9922-790ECFEFEFD6}" dt="2023-10-02T09:36:29.323" v="197" actId="14100"/>
          <ac:graphicFrameMkLst>
            <pc:docMk/>
            <pc:sldMk cId="502365913" sldId="3948"/>
            <ac:graphicFrameMk id="6" creationId="{EF7CE111-FE96-9060-176B-A3FF6FF553DF}"/>
          </ac:graphicFrameMkLst>
        </pc:graphicFrameChg>
        <pc:picChg chg="mod">
          <ac:chgData name="Jon Shear" userId="cb360fc5-5cf0-4cd5-ae7e-23e3c5341c89" providerId="ADAL" clId="{41EA80AE-84F9-4194-9922-790ECFEFEFD6}" dt="2023-10-02T09:36:33.932" v="199" actId="1076"/>
          <ac:picMkLst>
            <pc:docMk/>
            <pc:sldMk cId="502365913" sldId="3948"/>
            <ac:picMk id="8" creationId="{F9F6EC88-AC53-10B3-3524-D9949139442E}"/>
          </ac:picMkLst>
        </pc:picChg>
      </pc:sldChg>
      <pc:sldChg chg="add">
        <pc:chgData name="Jon Shear" userId="cb360fc5-5cf0-4cd5-ae7e-23e3c5341c89" providerId="ADAL" clId="{41EA80AE-84F9-4194-9922-790ECFEFEFD6}" dt="2023-10-02T08:55:20.743" v="0"/>
        <pc:sldMkLst>
          <pc:docMk/>
          <pc:sldMk cId="2618290676" sldId="3949"/>
        </pc:sldMkLst>
      </pc:sldChg>
      <pc:sldChg chg="modSp add mod">
        <pc:chgData name="Jon Shear" userId="cb360fc5-5cf0-4cd5-ae7e-23e3c5341c89" providerId="ADAL" clId="{41EA80AE-84F9-4194-9922-790ECFEFEFD6}" dt="2023-10-02T09:37:33.462" v="267" actId="20577"/>
        <pc:sldMkLst>
          <pc:docMk/>
          <pc:sldMk cId="2389943395" sldId="3950"/>
        </pc:sldMkLst>
        <pc:spChg chg="mod">
          <ac:chgData name="Jon Shear" userId="cb360fc5-5cf0-4cd5-ae7e-23e3c5341c89" providerId="ADAL" clId="{41EA80AE-84F9-4194-9922-790ECFEFEFD6}" dt="2023-10-02T09:37:33.462" v="267" actId="20577"/>
          <ac:spMkLst>
            <pc:docMk/>
            <pc:sldMk cId="2389943395" sldId="3950"/>
            <ac:spMk id="6" creationId="{D309D6B5-6349-C59E-C9A2-5D56EFA2202A}"/>
          </ac:spMkLst>
        </pc:spChg>
      </pc:sldChg>
    </pc:docChg>
  </pc:docChgLst>
  <pc:docChgLst>
    <pc:chgData name="Gillian Terlecky" userId="S::gterlecky@readyzonehq.com::fea9eaf4-a723-488d-9b7d-b1271e3597b6" providerId="AD" clId="Web-{18032AE6-6DF0-6D5A-2F4D-41F972F600E2}"/>
    <pc:docChg chg="modSld">
      <pc:chgData name="Gillian Terlecky" userId="S::gterlecky@readyzonehq.com::fea9eaf4-a723-488d-9b7d-b1271e3597b6" providerId="AD" clId="Web-{18032AE6-6DF0-6D5A-2F4D-41F972F600E2}" dt="2023-08-09T23:13:07.414" v="2" actId="20577"/>
      <pc:docMkLst>
        <pc:docMk/>
      </pc:docMkLst>
      <pc:sldChg chg="modSp">
        <pc:chgData name="Gillian Terlecky" userId="S::gterlecky@readyzonehq.com::fea9eaf4-a723-488d-9b7d-b1271e3597b6" providerId="AD" clId="Web-{18032AE6-6DF0-6D5A-2F4D-41F972F600E2}" dt="2023-08-09T23:13:07.414" v="2" actId="20577"/>
        <pc:sldMkLst>
          <pc:docMk/>
          <pc:sldMk cId="1248634342" sldId="261"/>
        </pc:sldMkLst>
        <pc:spChg chg="mod">
          <ac:chgData name="Gillian Terlecky" userId="S::gterlecky@readyzonehq.com::fea9eaf4-a723-488d-9b7d-b1271e3597b6" providerId="AD" clId="Web-{18032AE6-6DF0-6D5A-2F4D-41F972F600E2}" dt="2023-08-09T23:13:07.414" v="2" actId="20577"/>
          <ac:spMkLst>
            <pc:docMk/>
            <pc:sldMk cId="1248634342" sldId="261"/>
            <ac:spMk id="2" creationId="{1BD54353-4EED-13FD-389E-1188A1EC6D48}"/>
          </ac:spMkLst>
        </pc:spChg>
      </pc:sldChg>
    </pc:docChg>
  </pc:docChgLst>
  <pc:docChgLst>
    <pc:chgData name="Ken Fisher" userId="S::kfisher@readyzonehq.com::d7cd5e04-4c55-4c71-95c1-3204e4c68b72" providerId="AD" clId="Web-{56962ED1-E382-44BB-B160-ED723073C188}"/>
    <pc:docChg chg="mod">
      <pc:chgData name="Ken Fisher" userId="S::kfisher@readyzonehq.com::d7cd5e04-4c55-4c71-95c1-3204e4c68b72" providerId="AD" clId="Web-{56962ED1-E382-44BB-B160-ED723073C188}" dt="2023-09-29T11:58:27.533" v="4"/>
      <pc:docMkLst>
        <pc:docMk/>
      </pc:docMkLst>
      <pc:sldChg chg="addCm">
        <pc:chgData name="Ken Fisher" userId="S::kfisher@readyzonehq.com::d7cd5e04-4c55-4c71-95c1-3204e4c68b72" providerId="AD" clId="Web-{56962ED1-E382-44BB-B160-ED723073C188}" dt="2023-09-29T11:58:27.533" v="4"/>
        <pc:sldMkLst>
          <pc:docMk/>
          <pc:sldMk cId="931077571" sldId="271"/>
        </pc:sldMkLst>
      </pc:sldChg>
      <pc:sldChg chg="addCm">
        <pc:chgData name="Ken Fisher" userId="S::kfisher@readyzonehq.com::d7cd5e04-4c55-4c71-95c1-3204e4c68b72" providerId="AD" clId="Web-{56962ED1-E382-44BB-B160-ED723073C188}" dt="2023-09-29T11:50:55.895" v="1"/>
        <pc:sldMkLst>
          <pc:docMk/>
          <pc:sldMk cId="3246389090" sldId="276"/>
        </pc:sldMkLst>
      </pc:sldChg>
      <pc:sldChg chg="addCm">
        <pc:chgData name="Ken Fisher" userId="S::kfisher@readyzonehq.com::d7cd5e04-4c55-4c71-95c1-3204e4c68b72" providerId="AD" clId="Web-{56962ED1-E382-44BB-B160-ED723073C188}" dt="2023-09-29T11:56:45.655" v="3"/>
        <pc:sldMkLst>
          <pc:docMk/>
          <pc:sldMk cId="4285272208" sldId="3939"/>
        </pc:sldMkLst>
      </pc:sldChg>
      <pc:sldChg chg="addCm">
        <pc:chgData name="Ken Fisher" userId="S::kfisher@readyzonehq.com::d7cd5e04-4c55-4c71-95c1-3204e4c68b72" providerId="AD" clId="Web-{56962ED1-E382-44BB-B160-ED723073C188}" dt="2023-09-29T11:54:06.776" v="2"/>
        <pc:sldMkLst>
          <pc:docMk/>
          <pc:sldMk cId="4025148673" sldId="3942"/>
        </pc:sldMkLst>
      </pc:sldChg>
    </pc:docChg>
  </pc:docChgLst>
  <pc:docChgLst>
    <pc:chgData name="Micaela Uriegas" userId="a08b801f-1f70-4727-bccd-82900e0f0bd4" providerId="ADAL" clId="{8F495EA1-333B-4334-B568-9BE497486F73}"/>
    <pc:docChg chg="undo custSel addSld modSld sldOrd">
      <pc:chgData name="Micaela Uriegas" userId="a08b801f-1f70-4727-bccd-82900e0f0bd4" providerId="ADAL" clId="{8F495EA1-333B-4334-B568-9BE497486F73}" dt="2024-06-11T16:02:42.473" v="619" actId="1076"/>
      <pc:docMkLst>
        <pc:docMk/>
      </pc:docMkLst>
      <pc:sldChg chg="addSp delSp modSp mod">
        <pc:chgData name="Micaela Uriegas" userId="a08b801f-1f70-4727-bccd-82900e0f0bd4" providerId="ADAL" clId="{8F495EA1-333B-4334-B568-9BE497486F73}" dt="2024-06-11T15:50:13.157" v="16" actId="1035"/>
        <pc:sldMkLst>
          <pc:docMk/>
          <pc:sldMk cId="1762487063" sldId="4183"/>
        </pc:sldMkLst>
        <pc:picChg chg="del">
          <ac:chgData name="Micaela Uriegas" userId="a08b801f-1f70-4727-bccd-82900e0f0bd4" providerId="ADAL" clId="{8F495EA1-333B-4334-B568-9BE497486F73}" dt="2024-06-11T15:48:18.557" v="1" actId="478"/>
          <ac:picMkLst>
            <pc:docMk/>
            <pc:sldMk cId="1762487063" sldId="4183"/>
            <ac:picMk id="6" creationId="{1E7622CF-B070-5295-D64E-F0302F7A0F06}"/>
          </ac:picMkLst>
        </pc:picChg>
        <pc:picChg chg="add mod">
          <ac:chgData name="Micaela Uriegas" userId="a08b801f-1f70-4727-bccd-82900e0f0bd4" providerId="ADAL" clId="{8F495EA1-333B-4334-B568-9BE497486F73}" dt="2024-06-11T15:50:13.157" v="16" actId="1035"/>
          <ac:picMkLst>
            <pc:docMk/>
            <pc:sldMk cId="1762487063" sldId="4183"/>
            <ac:picMk id="1026" creationId="{E7643EF5-FC4F-EA2D-6E47-D869EF05927B}"/>
          </ac:picMkLst>
        </pc:picChg>
      </pc:sldChg>
      <pc:sldChg chg="modSp mod">
        <pc:chgData name="Micaela Uriegas" userId="a08b801f-1f70-4727-bccd-82900e0f0bd4" providerId="ADAL" clId="{8F495EA1-333B-4334-B568-9BE497486F73}" dt="2024-06-11T15:55:59.764" v="277" actId="207"/>
        <pc:sldMkLst>
          <pc:docMk/>
          <pc:sldMk cId="3464823279" sldId="4192"/>
        </pc:sldMkLst>
        <pc:spChg chg="mod">
          <ac:chgData name="Micaela Uriegas" userId="a08b801f-1f70-4727-bccd-82900e0f0bd4" providerId="ADAL" clId="{8F495EA1-333B-4334-B568-9BE497486F73}" dt="2024-06-11T15:52:12.341" v="20" actId="20577"/>
          <ac:spMkLst>
            <pc:docMk/>
            <pc:sldMk cId="3464823279" sldId="4192"/>
            <ac:spMk id="2" creationId="{2D7F33D1-CDD4-B8CA-8DC4-835823E0D7D6}"/>
          </ac:spMkLst>
        </pc:spChg>
        <pc:graphicFrameChg chg="mod">
          <ac:chgData name="Micaela Uriegas" userId="a08b801f-1f70-4727-bccd-82900e0f0bd4" providerId="ADAL" clId="{8F495EA1-333B-4334-B568-9BE497486F73}" dt="2024-06-11T15:55:59.764" v="277" actId="207"/>
          <ac:graphicFrameMkLst>
            <pc:docMk/>
            <pc:sldMk cId="3464823279" sldId="4192"/>
            <ac:graphicFrameMk id="13" creationId="{247B1D84-8969-6ED6-44E9-0477C71C1320}"/>
          </ac:graphicFrameMkLst>
        </pc:graphicFrameChg>
      </pc:sldChg>
      <pc:sldChg chg="addSp delSp modSp add mod ord">
        <pc:chgData name="Micaela Uriegas" userId="a08b801f-1f70-4727-bccd-82900e0f0bd4" providerId="ADAL" clId="{8F495EA1-333B-4334-B568-9BE497486F73}" dt="2024-06-11T16:02:42.473" v="619" actId="1076"/>
        <pc:sldMkLst>
          <pc:docMk/>
          <pc:sldMk cId="4041081154" sldId="4195"/>
        </pc:sldMkLst>
        <pc:spChg chg="mod">
          <ac:chgData name="Micaela Uriegas" userId="a08b801f-1f70-4727-bccd-82900e0f0bd4" providerId="ADAL" clId="{8F495EA1-333B-4334-B568-9BE497486F73}" dt="2024-06-11T15:58:43.152" v="280" actId="1076"/>
          <ac:spMkLst>
            <pc:docMk/>
            <pc:sldMk cId="4041081154" sldId="4195"/>
            <ac:spMk id="2" creationId="{2D7F33D1-CDD4-B8CA-8DC4-835823E0D7D6}"/>
          </ac:spMkLst>
        </pc:spChg>
        <pc:spChg chg="add mod">
          <ac:chgData name="Micaela Uriegas" userId="a08b801f-1f70-4727-bccd-82900e0f0bd4" providerId="ADAL" clId="{8F495EA1-333B-4334-B568-9BE497486F73}" dt="2024-06-11T15:59:42.250" v="284"/>
          <ac:spMkLst>
            <pc:docMk/>
            <pc:sldMk cId="4041081154" sldId="4195"/>
            <ac:spMk id="6" creationId="{11F85AEF-05E7-CE2B-3DC9-920B782E12CD}"/>
          </ac:spMkLst>
        </pc:spChg>
        <pc:spChg chg="mod">
          <ac:chgData name="Micaela Uriegas" userId="a08b801f-1f70-4727-bccd-82900e0f0bd4" providerId="ADAL" clId="{8F495EA1-333B-4334-B568-9BE497486F73}" dt="2024-06-11T16:02:34.102" v="617" actId="20577"/>
          <ac:spMkLst>
            <pc:docMk/>
            <pc:sldMk cId="4041081154" sldId="4195"/>
            <ac:spMk id="9" creationId="{27F07BEF-785E-486C-BAE0-C7858C647A68}"/>
          </ac:spMkLst>
        </pc:spChg>
        <pc:grpChg chg="add mod">
          <ac:chgData name="Micaela Uriegas" userId="a08b801f-1f70-4727-bccd-82900e0f0bd4" providerId="ADAL" clId="{8F495EA1-333B-4334-B568-9BE497486F73}" dt="2024-06-11T16:02:39.977" v="618" actId="1076"/>
          <ac:grpSpMkLst>
            <pc:docMk/>
            <pc:sldMk cId="4041081154" sldId="4195"/>
            <ac:grpSpMk id="7" creationId="{B0E2CCA9-28C1-EDE5-4A2B-18EEAD436B55}"/>
          </ac:grpSpMkLst>
        </pc:grpChg>
        <pc:grpChg chg="mod">
          <ac:chgData name="Micaela Uriegas" userId="a08b801f-1f70-4727-bccd-82900e0f0bd4" providerId="ADAL" clId="{8F495EA1-333B-4334-B568-9BE497486F73}" dt="2024-06-11T16:02:42.473" v="619" actId="1076"/>
          <ac:grpSpMkLst>
            <pc:docMk/>
            <pc:sldMk cId="4041081154" sldId="4195"/>
            <ac:grpSpMk id="8" creationId="{5EB6DDA3-E9EF-A01A-228B-14DBC7D0500C}"/>
          </ac:grpSpMkLst>
        </pc:grpChg>
        <pc:grpChg chg="del">
          <ac:chgData name="Micaela Uriegas" userId="a08b801f-1f70-4727-bccd-82900e0f0bd4" providerId="ADAL" clId="{8F495EA1-333B-4334-B568-9BE497486F73}" dt="2024-06-11T15:57:14.203" v="278" actId="478"/>
          <ac:grpSpMkLst>
            <pc:docMk/>
            <pc:sldMk cId="4041081154" sldId="4195"/>
            <ac:grpSpMk id="10" creationId="{057C72A6-6136-2FE9-E48F-1C175F13B12A}"/>
          </ac:grpSpMkLst>
        </pc:grpChg>
        <pc:graphicFrameChg chg="mod">
          <ac:chgData name="Micaela Uriegas" userId="a08b801f-1f70-4727-bccd-82900e0f0bd4" providerId="ADAL" clId="{8F495EA1-333B-4334-B568-9BE497486F73}" dt="2024-06-11T15:55:46.911" v="275" actId="207"/>
          <ac:graphicFrameMkLst>
            <pc:docMk/>
            <pc:sldMk cId="4041081154" sldId="4195"/>
            <ac:graphicFrameMk id="13" creationId="{247B1D84-8969-6ED6-44E9-0477C71C1320}"/>
          </ac:graphicFrameMkLst>
        </pc:graphicFrameChg>
        <pc:picChg chg="mod">
          <ac:chgData name="Micaela Uriegas" userId="a08b801f-1f70-4727-bccd-82900e0f0bd4" providerId="ADAL" clId="{8F495EA1-333B-4334-B568-9BE497486F73}" dt="2024-06-11T15:58:47.958" v="281" actId="1076"/>
          <ac:picMkLst>
            <pc:docMk/>
            <pc:sldMk cId="4041081154" sldId="4195"/>
            <ac:picMk id="4" creationId="{51B43D40-5B08-3B00-CFD6-ECCDC3271887}"/>
          </ac:picMkLst>
        </pc:picChg>
        <pc:picChg chg="mod">
          <ac:chgData name="Micaela Uriegas" userId="a08b801f-1f70-4727-bccd-82900e0f0bd4" providerId="ADAL" clId="{8F495EA1-333B-4334-B568-9BE497486F73}" dt="2024-06-11T15:59:57.122" v="287"/>
          <ac:picMkLst>
            <pc:docMk/>
            <pc:sldMk cId="4041081154" sldId="4195"/>
            <ac:picMk id="14" creationId="{5BB5B159-C621-B2A6-9C4D-8F5C05592577}"/>
          </ac:picMkLst>
        </pc:picChg>
      </pc:sldChg>
      <pc:sldChg chg="modNotesTx">
        <pc:chgData name="Micaela Uriegas" userId="a08b801f-1f70-4727-bccd-82900e0f0bd4" providerId="ADAL" clId="{8F495EA1-333B-4334-B568-9BE497486F73}" dt="2024-06-11T15:58:25.713" v="279" actId="20577"/>
        <pc:sldMkLst>
          <pc:docMk/>
          <pc:sldMk cId="813403673" sldId="4333"/>
        </pc:sldMkLst>
      </pc:sldChg>
    </pc:docChg>
  </pc:docChgLst>
  <pc:docChgLst>
    <pc:chgData name="Laura Pappas" userId="S::lpappas@readyzonehq.com::62b7941c-f7fc-4b0d-882b-7a4b32860943" providerId="AD" clId="Web-{CB2457CB-7F2D-29BE-4C9E-EEE08DC380EC}"/>
    <pc:docChg chg="addSld delSld">
      <pc:chgData name="Laura Pappas" userId="S::lpappas@readyzonehq.com::62b7941c-f7fc-4b0d-882b-7a4b32860943" providerId="AD" clId="Web-{CB2457CB-7F2D-29BE-4C9E-EEE08DC380EC}" dt="2023-09-29T13:08:43.701" v="1"/>
      <pc:docMkLst>
        <pc:docMk/>
      </pc:docMkLst>
      <pc:sldChg chg="new del">
        <pc:chgData name="Laura Pappas" userId="S::lpappas@readyzonehq.com::62b7941c-f7fc-4b0d-882b-7a4b32860943" providerId="AD" clId="Web-{CB2457CB-7F2D-29BE-4C9E-EEE08DC380EC}" dt="2023-09-29T13:08:43.701" v="1"/>
        <pc:sldMkLst>
          <pc:docMk/>
          <pc:sldMk cId="912509469" sldId="3944"/>
        </pc:sldMkLst>
      </pc:sldChg>
    </pc:docChg>
  </pc:docChgLst>
  <pc:docChgLst>
    <pc:chgData name="Laura Pappas" userId="S::lpappas@readyzonehq.com::62b7941c-f7fc-4b0d-882b-7a4b32860943" providerId="AD" clId="Web-{B98C5689-A666-9A95-0EAA-8F4A4D4EED96}"/>
    <pc:docChg chg="addSld modSld sldOrd">
      <pc:chgData name="Laura Pappas" userId="S::lpappas@readyzonehq.com::62b7941c-f7fc-4b0d-882b-7a4b32860943" providerId="AD" clId="Web-{B98C5689-A666-9A95-0EAA-8F4A4D4EED96}" dt="2024-02-26T15:46:31.038" v="165"/>
      <pc:docMkLst>
        <pc:docMk/>
      </pc:docMkLst>
      <pc:sldChg chg="delCm">
        <pc:chgData name="Laura Pappas" userId="S::lpappas@readyzonehq.com::62b7941c-f7fc-4b0d-882b-7a4b32860943" providerId="AD" clId="Web-{B98C5689-A666-9A95-0EAA-8F4A4D4EED96}" dt="2024-02-26T15:46:31.038" v="165"/>
        <pc:sldMkLst>
          <pc:docMk/>
          <pc:sldMk cId="4162620542" sldId="280"/>
        </pc:sldMkLst>
        <pc:extLst>
          <p:ext xmlns:p="http://schemas.openxmlformats.org/presentationml/2006/main" uri="{D6D511B9-2390-475A-947B-AFAB55BFBCF1}">
            <pc226:cmChg xmlns:pc226="http://schemas.microsoft.com/office/powerpoint/2022/06/main/command" chg="del">
              <pc226:chgData name="Laura Pappas" userId="S::lpappas@readyzonehq.com::62b7941c-f7fc-4b0d-882b-7a4b32860943" providerId="AD" clId="Web-{B98C5689-A666-9A95-0EAA-8F4A4D4EED96}" dt="2024-02-26T15:46:31.038" v="165"/>
              <pc2:cmMkLst xmlns:pc2="http://schemas.microsoft.com/office/powerpoint/2019/9/main/command">
                <pc:docMk/>
                <pc:sldMk cId="4162620542" sldId="280"/>
                <pc2:cmMk id="{C05672B6-FB4E-435C-A7D6-DA86BFCC5FB8}"/>
              </pc2:cmMkLst>
            </pc226:cmChg>
          </p:ext>
        </pc:extLst>
      </pc:sldChg>
      <pc:sldChg chg="addCm">
        <pc:chgData name="Laura Pappas" userId="S::lpappas@readyzonehq.com::62b7941c-f7fc-4b0d-882b-7a4b32860943" providerId="AD" clId="Web-{B98C5689-A666-9A95-0EAA-8F4A4D4EED96}" dt="2024-02-26T15:46:11.928" v="164"/>
        <pc:sldMkLst>
          <pc:docMk/>
          <pc:sldMk cId="770932872" sldId="3864"/>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6:11.928" v="164"/>
              <pc2:cmMkLst xmlns:pc2="http://schemas.microsoft.com/office/powerpoint/2019/9/main/command">
                <pc:docMk/>
                <pc:sldMk cId="770932872" sldId="3864"/>
                <pc2:cmMk id="{AB6A7F46-00BF-4177-B8E9-92133A442A8F}"/>
              </pc2:cmMkLst>
            </pc226:cmChg>
          </p:ext>
        </pc:extLst>
      </pc:sldChg>
      <pc:sldChg chg="addCm">
        <pc:chgData name="Laura Pappas" userId="S::lpappas@readyzonehq.com::62b7941c-f7fc-4b0d-882b-7a4b32860943" providerId="AD" clId="Web-{B98C5689-A666-9A95-0EAA-8F4A4D4EED96}" dt="2024-02-26T15:45:27.255" v="155"/>
        <pc:sldMkLst>
          <pc:docMk/>
          <pc:sldMk cId="143677651" sldId="3868"/>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5:27.255" v="155"/>
              <pc2:cmMkLst xmlns:pc2="http://schemas.microsoft.com/office/powerpoint/2019/9/main/command">
                <pc:docMk/>
                <pc:sldMk cId="143677651" sldId="3868"/>
                <pc2:cmMk id="{4DD206D3-82C3-4B30-AAEA-F1296D9446D2}"/>
              </pc2:cmMkLst>
            </pc226:cmChg>
          </p:ext>
        </pc:extLst>
      </pc:sldChg>
      <pc:sldChg chg="addCm">
        <pc:chgData name="Laura Pappas" userId="S::lpappas@readyzonehq.com::62b7941c-f7fc-4b0d-882b-7a4b32860943" providerId="AD" clId="Web-{B98C5689-A666-9A95-0EAA-8F4A4D4EED96}" dt="2024-02-26T15:46:03.350" v="163"/>
        <pc:sldMkLst>
          <pc:docMk/>
          <pc:sldMk cId="662843743" sldId="3876"/>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6:03.350" v="163"/>
              <pc2:cmMkLst xmlns:pc2="http://schemas.microsoft.com/office/powerpoint/2019/9/main/command">
                <pc:docMk/>
                <pc:sldMk cId="662843743" sldId="3876"/>
                <pc2:cmMk id="{EA8D836F-0446-469F-822D-59ED0B637686}"/>
              </pc2:cmMkLst>
            </pc226:cmChg>
          </p:ext>
        </pc:extLst>
      </pc:sldChg>
      <pc:sldChg chg="addCm">
        <pc:chgData name="Laura Pappas" userId="S::lpappas@readyzonehq.com::62b7941c-f7fc-4b0d-882b-7a4b32860943" providerId="AD" clId="Web-{B98C5689-A666-9A95-0EAA-8F4A4D4EED96}" dt="2024-02-26T15:44:49.942" v="147"/>
        <pc:sldMkLst>
          <pc:docMk/>
          <pc:sldMk cId="1770647838" sldId="3930"/>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4:49.942" v="147"/>
              <pc2:cmMkLst xmlns:pc2="http://schemas.microsoft.com/office/powerpoint/2019/9/main/command">
                <pc:docMk/>
                <pc:sldMk cId="1770647838" sldId="3930"/>
                <pc2:cmMk id="{E88E8820-484D-4C38-93F3-0B0ED6885A4A}"/>
              </pc2:cmMkLst>
            </pc226:cmChg>
          </p:ext>
        </pc:extLst>
      </pc:sldChg>
      <pc:sldChg chg="addCm">
        <pc:chgData name="Laura Pappas" userId="S::lpappas@readyzonehq.com::62b7941c-f7fc-4b0d-882b-7a4b32860943" providerId="AD" clId="Web-{B98C5689-A666-9A95-0EAA-8F4A4D4EED96}" dt="2024-02-26T15:44:53.505" v="148"/>
        <pc:sldMkLst>
          <pc:docMk/>
          <pc:sldMk cId="3626726272" sldId="3932"/>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4:53.505" v="148"/>
              <pc2:cmMkLst xmlns:pc2="http://schemas.microsoft.com/office/powerpoint/2019/9/main/command">
                <pc:docMk/>
                <pc:sldMk cId="3626726272" sldId="3932"/>
                <pc2:cmMk id="{DD8F8DA9-4BF6-4937-A6D9-334C5F9639A0}"/>
              </pc2:cmMkLst>
            </pc226:cmChg>
          </p:ext>
        </pc:extLst>
      </pc:sldChg>
      <pc:sldChg chg="addCm">
        <pc:chgData name="Laura Pappas" userId="S::lpappas@readyzonehq.com::62b7941c-f7fc-4b0d-882b-7a4b32860943" providerId="AD" clId="Web-{B98C5689-A666-9A95-0EAA-8F4A4D4EED96}" dt="2024-02-26T15:45:22.599" v="154"/>
        <pc:sldMkLst>
          <pc:docMk/>
          <pc:sldMk cId="4285272208" sldId="3939"/>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5:22.599" v="154"/>
              <pc2:cmMkLst xmlns:pc2="http://schemas.microsoft.com/office/powerpoint/2019/9/main/command">
                <pc:docMk/>
                <pc:sldMk cId="4285272208" sldId="3939"/>
                <pc2:cmMk id="{E3FA40CB-5750-45CF-B125-5D4903CBB728}"/>
              </pc2:cmMkLst>
            </pc226:cmChg>
          </p:ext>
        </pc:extLst>
      </pc:sldChg>
      <pc:sldChg chg="addCm">
        <pc:chgData name="Laura Pappas" userId="S::lpappas@readyzonehq.com::62b7941c-f7fc-4b0d-882b-7a4b32860943" providerId="AD" clId="Web-{B98C5689-A666-9A95-0EAA-8F4A4D4EED96}" dt="2024-02-26T15:44:59.348" v="149"/>
        <pc:sldMkLst>
          <pc:docMk/>
          <pc:sldMk cId="349163061" sldId="3940"/>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4:59.348" v="149"/>
              <pc2:cmMkLst xmlns:pc2="http://schemas.microsoft.com/office/powerpoint/2019/9/main/command">
                <pc:docMk/>
                <pc:sldMk cId="349163061" sldId="3940"/>
                <pc2:cmMk id="{3ABB3ABD-A0E9-469E-A23A-A83C4A0662D7}"/>
              </pc2:cmMkLst>
            </pc226:cmChg>
          </p:ext>
        </pc:extLst>
      </pc:sldChg>
      <pc:sldChg chg="addCm">
        <pc:chgData name="Laura Pappas" userId="S::lpappas@readyzonehq.com::62b7941c-f7fc-4b0d-882b-7a4b32860943" providerId="AD" clId="Web-{B98C5689-A666-9A95-0EAA-8F4A4D4EED96}" dt="2024-02-26T15:45:03.661" v="150"/>
        <pc:sldMkLst>
          <pc:docMk/>
          <pc:sldMk cId="2630620138" sldId="3941"/>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5:03.661" v="150"/>
              <pc2:cmMkLst xmlns:pc2="http://schemas.microsoft.com/office/powerpoint/2019/9/main/command">
                <pc:docMk/>
                <pc:sldMk cId="2630620138" sldId="3941"/>
                <pc2:cmMk id="{B5BE5074-412B-42A0-B72D-CC85668626DE}"/>
              </pc2:cmMkLst>
            </pc226:cmChg>
          </p:ext>
        </pc:extLst>
      </pc:sldChg>
      <pc:sldChg chg="addCm">
        <pc:chgData name="Laura Pappas" userId="S::lpappas@readyzonehq.com::62b7941c-f7fc-4b0d-882b-7a4b32860943" providerId="AD" clId="Web-{B98C5689-A666-9A95-0EAA-8F4A4D4EED96}" dt="2024-02-26T15:45:07.989" v="151"/>
        <pc:sldMkLst>
          <pc:docMk/>
          <pc:sldMk cId="4025148673" sldId="3942"/>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5:07.989" v="151"/>
              <pc2:cmMkLst xmlns:pc2="http://schemas.microsoft.com/office/powerpoint/2019/9/main/command">
                <pc:docMk/>
                <pc:sldMk cId="4025148673" sldId="3942"/>
                <pc2:cmMk id="{61FB8A6B-F088-4846-AE73-C44BE0153BF8}"/>
              </pc2:cmMkLst>
            </pc226:cmChg>
          </p:ext>
        </pc:extLst>
      </pc:sldChg>
      <pc:sldChg chg="addCm">
        <pc:chgData name="Laura Pappas" userId="S::lpappas@readyzonehq.com::62b7941c-f7fc-4b0d-882b-7a4b32860943" providerId="AD" clId="Web-{B98C5689-A666-9A95-0EAA-8F4A4D4EED96}" dt="2024-02-26T15:45:12.630" v="152"/>
        <pc:sldMkLst>
          <pc:docMk/>
          <pc:sldMk cId="2064808237" sldId="3943"/>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5:12.630" v="152"/>
              <pc2:cmMkLst xmlns:pc2="http://schemas.microsoft.com/office/powerpoint/2019/9/main/command">
                <pc:docMk/>
                <pc:sldMk cId="2064808237" sldId="3943"/>
                <pc2:cmMk id="{7C08A32B-1AA5-43E8-9493-35858428924C}"/>
              </pc2:cmMkLst>
            </pc226:cmChg>
          </p:ext>
        </pc:extLst>
      </pc:sldChg>
      <pc:sldChg chg="addCm">
        <pc:chgData name="Laura Pappas" userId="S::lpappas@readyzonehq.com::62b7941c-f7fc-4b0d-882b-7a4b32860943" providerId="AD" clId="Web-{B98C5689-A666-9A95-0EAA-8F4A4D4EED96}" dt="2024-02-26T15:45:30.615" v="156"/>
        <pc:sldMkLst>
          <pc:docMk/>
          <pc:sldMk cId="1786517902" sldId="3944"/>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5:30.615" v="156"/>
              <pc2:cmMkLst xmlns:pc2="http://schemas.microsoft.com/office/powerpoint/2019/9/main/command">
                <pc:docMk/>
                <pc:sldMk cId="1786517902" sldId="3944"/>
                <pc2:cmMk id="{5B17D97C-DEE4-4ABC-8D1E-998A7CCB4FAB}"/>
              </pc2:cmMkLst>
            </pc226:cmChg>
          </p:ext>
        </pc:extLst>
      </pc:sldChg>
      <pc:sldChg chg="addCm">
        <pc:chgData name="Laura Pappas" userId="S::lpappas@readyzonehq.com::62b7941c-f7fc-4b0d-882b-7a4b32860943" providerId="AD" clId="Web-{B98C5689-A666-9A95-0EAA-8F4A4D4EED96}" dt="2024-02-26T15:45:34.459" v="157"/>
        <pc:sldMkLst>
          <pc:docMk/>
          <pc:sldMk cId="3746805756" sldId="3945"/>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5:34.459" v="157"/>
              <pc2:cmMkLst xmlns:pc2="http://schemas.microsoft.com/office/powerpoint/2019/9/main/command">
                <pc:docMk/>
                <pc:sldMk cId="3746805756" sldId="3945"/>
                <pc2:cmMk id="{2E09225D-B852-4728-8797-CA6A7FA614F8}"/>
              </pc2:cmMkLst>
            </pc226:cmChg>
          </p:ext>
        </pc:extLst>
      </pc:sldChg>
      <pc:sldChg chg="addCm">
        <pc:chgData name="Laura Pappas" userId="S::lpappas@readyzonehq.com::62b7941c-f7fc-4b0d-882b-7a4b32860943" providerId="AD" clId="Web-{B98C5689-A666-9A95-0EAA-8F4A4D4EED96}" dt="2024-02-26T15:45:37.693" v="158"/>
        <pc:sldMkLst>
          <pc:docMk/>
          <pc:sldMk cId="4101264704" sldId="3946"/>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5:37.693" v="158"/>
              <pc2:cmMkLst xmlns:pc2="http://schemas.microsoft.com/office/powerpoint/2019/9/main/command">
                <pc:docMk/>
                <pc:sldMk cId="4101264704" sldId="3946"/>
                <pc2:cmMk id="{662E9566-96B7-4B2B-8CF7-8A4C21C1B4A3}"/>
              </pc2:cmMkLst>
            </pc226:cmChg>
          </p:ext>
        </pc:extLst>
      </pc:sldChg>
      <pc:sldChg chg="addCm">
        <pc:chgData name="Laura Pappas" userId="S::lpappas@readyzonehq.com::62b7941c-f7fc-4b0d-882b-7a4b32860943" providerId="AD" clId="Web-{B98C5689-A666-9A95-0EAA-8F4A4D4EED96}" dt="2024-02-26T15:45:42.162" v="159"/>
        <pc:sldMkLst>
          <pc:docMk/>
          <pc:sldMk cId="3951341164" sldId="3947"/>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5:42.162" v="159"/>
              <pc2:cmMkLst xmlns:pc2="http://schemas.microsoft.com/office/powerpoint/2019/9/main/command">
                <pc:docMk/>
                <pc:sldMk cId="3951341164" sldId="3947"/>
                <pc2:cmMk id="{45BDC8B2-692F-480C-AFE8-AE8291D65652}"/>
              </pc2:cmMkLst>
            </pc226:cmChg>
          </p:ext>
        </pc:extLst>
      </pc:sldChg>
      <pc:sldChg chg="addCm">
        <pc:chgData name="Laura Pappas" userId="S::lpappas@readyzonehq.com::62b7941c-f7fc-4b0d-882b-7a4b32860943" providerId="AD" clId="Web-{B98C5689-A666-9A95-0EAA-8F4A4D4EED96}" dt="2024-02-26T15:45:48.193" v="160"/>
        <pc:sldMkLst>
          <pc:docMk/>
          <pc:sldMk cId="502365913" sldId="3948"/>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5:48.193" v="160"/>
              <pc2:cmMkLst xmlns:pc2="http://schemas.microsoft.com/office/powerpoint/2019/9/main/command">
                <pc:docMk/>
                <pc:sldMk cId="502365913" sldId="3948"/>
                <pc2:cmMk id="{B00C4D50-6699-41A3-9782-7E44EF14E005}"/>
              </pc2:cmMkLst>
            </pc226:cmChg>
          </p:ext>
        </pc:extLst>
      </pc:sldChg>
      <pc:sldChg chg="addCm">
        <pc:chgData name="Laura Pappas" userId="S::lpappas@readyzonehq.com::62b7941c-f7fc-4b0d-882b-7a4b32860943" providerId="AD" clId="Web-{B98C5689-A666-9A95-0EAA-8F4A4D4EED96}" dt="2024-02-26T15:45:50.928" v="161"/>
        <pc:sldMkLst>
          <pc:docMk/>
          <pc:sldMk cId="2618290676" sldId="3949"/>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5:50.928" v="161"/>
              <pc2:cmMkLst xmlns:pc2="http://schemas.microsoft.com/office/powerpoint/2019/9/main/command">
                <pc:docMk/>
                <pc:sldMk cId="2618290676" sldId="3949"/>
                <pc2:cmMk id="{145B53C7-02F1-4801-93B5-F9D103396059}"/>
              </pc2:cmMkLst>
            </pc226:cmChg>
          </p:ext>
        </pc:extLst>
      </pc:sldChg>
      <pc:sldChg chg="addCm">
        <pc:chgData name="Laura Pappas" userId="S::lpappas@readyzonehq.com::62b7941c-f7fc-4b0d-882b-7a4b32860943" providerId="AD" clId="Web-{B98C5689-A666-9A95-0EAA-8F4A4D4EED96}" dt="2024-02-26T15:45:54.803" v="162"/>
        <pc:sldMkLst>
          <pc:docMk/>
          <pc:sldMk cId="2389943395" sldId="3950"/>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5:54.803" v="162"/>
              <pc2:cmMkLst xmlns:pc2="http://schemas.microsoft.com/office/powerpoint/2019/9/main/command">
                <pc:docMk/>
                <pc:sldMk cId="2389943395" sldId="3950"/>
                <pc2:cmMk id="{C1CCC026-6CB0-452B-B97F-5FDF429ACA28}"/>
              </pc2:cmMkLst>
            </pc226:cmChg>
          </p:ext>
        </pc:extLst>
      </pc:sldChg>
      <pc:sldChg chg="addCm">
        <pc:chgData name="Laura Pappas" userId="S::lpappas@readyzonehq.com::62b7941c-f7fc-4b0d-882b-7a4b32860943" providerId="AD" clId="Web-{B98C5689-A666-9A95-0EAA-8F4A4D4EED96}" dt="2024-02-26T15:45:17.146" v="153"/>
        <pc:sldMkLst>
          <pc:docMk/>
          <pc:sldMk cId="3918200746" sldId="3951"/>
        </pc:sldMkLst>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B98C5689-A666-9A95-0EAA-8F4A4D4EED96}" dt="2024-02-26T15:45:17.146" v="153"/>
              <pc2:cmMkLst xmlns:pc2="http://schemas.microsoft.com/office/powerpoint/2019/9/main/command">
                <pc:docMk/>
                <pc:sldMk cId="3918200746" sldId="3951"/>
                <pc2:cmMk id="{FC8BE29E-DFF1-46DF-BCEB-38A4CCE2628F}"/>
              </pc2:cmMkLst>
            </pc226:cmChg>
          </p:ext>
        </pc:extLst>
      </pc:sldChg>
      <pc:sldChg chg="addSp modSp add ord modCm">
        <pc:chgData name="Laura Pappas" userId="S::lpappas@readyzonehq.com::62b7941c-f7fc-4b0d-882b-7a4b32860943" providerId="AD" clId="Web-{B98C5689-A666-9A95-0EAA-8F4A4D4EED96}" dt="2024-02-26T15:25:22.415" v="107" actId="1076"/>
        <pc:sldMkLst>
          <pc:docMk/>
          <pc:sldMk cId="2200566777" sldId="3972"/>
        </pc:sldMkLst>
        <pc:spChg chg="add mod">
          <ac:chgData name="Laura Pappas" userId="S::lpappas@readyzonehq.com::62b7941c-f7fc-4b0d-882b-7a4b32860943" providerId="AD" clId="Web-{B98C5689-A666-9A95-0EAA-8F4A4D4EED96}" dt="2024-02-26T15:11:33.755" v="67" actId="1076"/>
          <ac:spMkLst>
            <pc:docMk/>
            <pc:sldMk cId="2200566777" sldId="3972"/>
            <ac:spMk id="2" creationId="{A3E15D0E-F87A-8075-18B7-485FB0EC367C}"/>
          </ac:spMkLst>
        </pc:spChg>
        <pc:spChg chg="add mod">
          <ac:chgData name="Laura Pappas" userId="S::lpappas@readyzonehq.com::62b7941c-f7fc-4b0d-882b-7a4b32860943" providerId="AD" clId="Web-{B98C5689-A666-9A95-0EAA-8F4A4D4EED96}" dt="2024-02-26T15:25:22.415" v="107" actId="1076"/>
          <ac:spMkLst>
            <pc:docMk/>
            <pc:sldMk cId="2200566777" sldId="3972"/>
            <ac:spMk id="9" creationId="{1346B1C6-1349-2A84-DDA4-65E89251A561}"/>
          </ac:spMkLst>
        </pc:spChg>
        <pc:extLst>
          <p:ext xmlns:p="http://schemas.openxmlformats.org/presentationml/2006/main" uri="{D6D511B9-2390-475A-947B-AFAB55BFBCF1}">
            <pc226:cmChg xmlns:pc226="http://schemas.microsoft.com/office/powerpoint/2022/06/main/command" chg="">
              <pc226:chgData name="Laura Pappas" userId="S::lpappas@readyzonehq.com::62b7941c-f7fc-4b0d-882b-7a4b32860943" providerId="AD" clId="Web-{B98C5689-A666-9A95-0EAA-8F4A4D4EED96}" dt="2024-02-26T15:21:09.409" v="70"/>
              <pc2:cmMkLst xmlns:pc2="http://schemas.microsoft.com/office/powerpoint/2019/9/main/command">
                <pc:docMk/>
                <pc:sldMk cId="2200566777" sldId="3972"/>
                <pc2:cmMk id="{F762A0C3-0A3A-47FF-8CDF-5CDE3F8F9E00}"/>
              </pc2:cmMkLst>
              <pc226:cmRplyChg chg="add">
                <pc226:chgData name="Laura Pappas" userId="S::lpappas@readyzonehq.com::62b7941c-f7fc-4b0d-882b-7a4b32860943" providerId="AD" clId="Web-{B98C5689-A666-9A95-0EAA-8F4A4D4EED96}" dt="2024-02-26T15:20:20.751" v="68"/>
                <pc2:cmRplyMkLst xmlns:pc2="http://schemas.microsoft.com/office/powerpoint/2019/9/main/command">
                  <pc:docMk/>
                  <pc:sldMk cId="2200566777" sldId="3972"/>
                  <pc2:cmMk id="{F762A0C3-0A3A-47FF-8CDF-5CDE3F8F9E00}"/>
                  <pc2:cmRplyMk id="{66C7CE25-7B7D-43A1-B9B8-F62CAA35307A}"/>
                </pc2:cmRplyMkLst>
              </pc226:cmRplyChg>
              <pc226:cmRplyChg chg="add mod">
                <pc226:chgData name="Laura Pappas" userId="S::lpappas@readyzonehq.com::62b7941c-f7fc-4b0d-882b-7a4b32860943" providerId="AD" clId="Web-{B98C5689-A666-9A95-0EAA-8F4A4D4EED96}" dt="2024-02-26T15:21:09.409" v="70"/>
                <pc2:cmRplyMkLst xmlns:pc2="http://schemas.microsoft.com/office/powerpoint/2019/9/main/command">
                  <pc:docMk/>
                  <pc:sldMk cId="2200566777" sldId="3972"/>
                  <pc2:cmMk id="{F762A0C3-0A3A-47FF-8CDF-5CDE3F8F9E00}"/>
                  <pc2:cmRplyMk id="{494DD2A4-AC7F-49B0-AA52-4991DCF8D8FB}"/>
                </pc2:cmRplyMkLst>
              </pc226:cmRplyChg>
            </pc226:cmChg>
          </p:ext>
        </pc:extLst>
      </pc:sldChg>
      <pc:sldChg chg="modSp add ord">
        <pc:chgData name="Laura Pappas" userId="S::lpappas@readyzonehq.com::62b7941c-f7fc-4b0d-882b-7a4b32860943" providerId="AD" clId="Web-{B98C5689-A666-9A95-0EAA-8F4A4D4EED96}" dt="2024-02-26T15:23:11.646" v="74"/>
        <pc:sldMkLst>
          <pc:docMk/>
          <pc:sldMk cId="1373317995" sldId="3973"/>
        </pc:sldMkLst>
        <pc:graphicFrameChg chg="mod modGraphic">
          <ac:chgData name="Laura Pappas" userId="S::lpappas@readyzonehq.com::62b7941c-f7fc-4b0d-882b-7a4b32860943" providerId="AD" clId="Web-{B98C5689-A666-9A95-0EAA-8F4A4D4EED96}" dt="2024-02-26T15:23:11.646" v="74"/>
          <ac:graphicFrameMkLst>
            <pc:docMk/>
            <pc:sldMk cId="1373317995" sldId="3973"/>
            <ac:graphicFrameMk id="7" creationId="{DEBC0077-23B8-E137-3016-188EB5ED74A1}"/>
          </ac:graphicFrameMkLst>
        </pc:graphicFrameChg>
      </pc:sldChg>
      <pc:sldChg chg="addSp delSp modSp add modNotes">
        <pc:chgData name="Laura Pappas" userId="S::lpappas@readyzonehq.com::62b7941c-f7fc-4b0d-882b-7a4b32860943" providerId="AD" clId="Web-{B98C5689-A666-9A95-0EAA-8F4A4D4EED96}" dt="2024-02-26T15:42:47.080" v="146" actId="1076"/>
        <pc:sldMkLst>
          <pc:docMk/>
          <pc:sldMk cId="4270402417" sldId="3974"/>
        </pc:sldMkLst>
        <pc:spChg chg="add del mod">
          <ac:chgData name="Laura Pappas" userId="S::lpappas@readyzonehq.com::62b7941c-f7fc-4b0d-882b-7a4b32860943" providerId="AD" clId="Web-{B98C5689-A666-9A95-0EAA-8F4A4D4EED96}" dt="2024-02-26T15:42:34.001" v="144"/>
          <ac:spMkLst>
            <pc:docMk/>
            <pc:sldMk cId="4270402417" sldId="3974"/>
            <ac:spMk id="2" creationId="{CB14F0DD-6B35-A6FB-4A0B-9E0C258862FF}"/>
          </ac:spMkLst>
        </pc:spChg>
        <pc:graphicFrameChg chg="add mod">
          <ac:chgData name="Laura Pappas" userId="S::lpappas@readyzonehq.com::62b7941c-f7fc-4b0d-882b-7a4b32860943" providerId="AD" clId="Web-{B98C5689-A666-9A95-0EAA-8F4A4D4EED96}" dt="2024-02-26T15:42:47.080" v="146" actId="1076"/>
          <ac:graphicFrameMkLst>
            <pc:docMk/>
            <pc:sldMk cId="4270402417" sldId="3974"/>
            <ac:graphicFrameMk id="8" creationId="{BF621332-5FC4-4F95-59A5-59957E15C388}"/>
          </ac:graphicFrameMkLst>
        </pc:graphicFrameChg>
        <pc:graphicFrameChg chg="del mod modGraphic">
          <ac:chgData name="Laura Pappas" userId="S::lpappas@readyzonehq.com::62b7941c-f7fc-4b0d-882b-7a4b32860943" providerId="AD" clId="Web-{B98C5689-A666-9A95-0EAA-8F4A4D4EED96}" dt="2024-02-26T15:42:30.126" v="141"/>
          <ac:graphicFrameMkLst>
            <pc:docMk/>
            <pc:sldMk cId="4270402417" sldId="3974"/>
            <ac:graphicFrameMk id="9" creationId="{479C2E3E-4FDE-7939-CCAD-6C8AF417595D}"/>
          </ac:graphicFrameMkLst>
        </pc:graphicFrameChg>
      </pc:sldChg>
    </pc:docChg>
  </pc:docChgLst>
  <pc:docChgLst>
    <pc:chgData name="Laura Pappas" userId="S::lpappas@readyzonehq.com::62b7941c-f7fc-4b0d-882b-7a4b32860943" providerId="AD" clId="Web-{D0AA2521-8F04-E955-42DA-3336CBC42F97}"/>
    <pc:docChg chg="mod modSld">
      <pc:chgData name="Laura Pappas" userId="S::lpappas@readyzonehq.com::62b7941c-f7fc-4b0d-882b-7a4b32860943" providerId="AD" clId="Web-{D0AA2521-8F04-E955-42DA-3336CBC42F97}" dt="2024-02-22T17:08:36.987" v="7"/>
      <pc:docMkLst>
        <pc:docMk/>
      </pc:docMkLst>
      <pc:sldChg chg="addSp modSp">
        <pc:chgData name="Laura Pappas" userId="S::lpappas@readyzonehq.com::62b7941c-f7fc-4b0d-882b-7a4b32860943" providerId="AD" clId="Web-{D0AA2521-8F04-E955-42DA-3336CBC42F97}" dt="2024-02-22T17:06:41.406" v="5" actId="1076"/>
        <pc:sldMkLst>
          <pc:docMk/>
          <pc:sldMk cId="1293892549" sldId="274"/>
        </pc:sldMkLst>
        <pc:picChg chg="add mod">
          <ac:chgData name="Laura Pappas" userId="S::lpappas@readyzonehq.com::62b7941c-f7fc-4b0d-882b-7a4b32860943" providerId="AD" clId="Web-{D0AA2521-8F04-E955-42DA-3336CBC42F97}" dt="2024-02-22T17:06:41.406" v="5" actId="1076"/>
          <ac:picMkLst>
            <pc:docMk/>
            <pc:sldMk cId="1293892549" sldId="274"/>
            <ac:picMk id="18" creationId="{93C4F8DD-E9E9-A0DD-F141-D408757C68B9}"/>
          </ac:picMkLst>
        </pc:picChg>
      </pc:sldChg>
      <pc:sldChg chg="modSp addCm">
        <pc:chgData name="Laura Pappas" userId="S::lpappas@readyzonehq.com::62b7941c-f7fc-4b0d-882b-7a4b32860943" providerId="AD" clId="Web-{D0AA2521-8F04-E955-42DA-3336CBC42F97}" dt="2024-02-22T17:08:36.987" v="7"/>
        <pc:sldMkLst>
          <pc:docMk/>
          <pc:sldMk cId="4162620542" sldId="280"/>
        </pc:sldMkLst>
        <pc:spChg chg="mod">
          <ac:chgData name="Laura Pappas" userId="S::lpappas@readyzonehq.com::62b7941c-f7fc-4b0d-882b-7a4b32860943" providerId="AD" clId="Web-{D0AA2521-8F04-E955-42DA-3336CBC42F97}" dt="2024-02-22T17:05:36.279" v="1" actId="20577"/>
          <ac:spMkLst>
            <pc:docMk/>
            <pc:sldMk cId="4162620542" sldId="280"/>
            <ac:spMk id="2" creationId="{0101C2DD-1802-F5C6-3739-DB5FF9BDADE8}"/>
          </ac:spMkLst>
        </pc:spChg>
        <pc:extLst>
          <p:ext xmlns:p="http://schemas.openxmlformats.org/presentationml/2006/main" uri="{D6D511B9-2390-475A-947B-AFAB55BFBCF1}">
            <pc226:cmChg xmlns:pc226="http://schemas.microsoft.com/office/powerpoint/2022/06/main/command" chg="add">
              <pc226:chgData name="Laura Pappas" userId="S::lpappas@readyzonehq.com::62b7941c-f7fc-4b0d-882b-7a4b32860943" providerId="AD" clId="Web-{D0AA2521-8F04-E955-42DA-3336CBC42F97}" dt="2024-02-22T17:08:36.987" v="7"/>
              <pc2:cmMkLst xmlns:pc2="http://schemas.microsoft.com/office/powerpoint/2019/9/main/command">
                <pc:docMk/>
                <pc:sldMk cId="4162620542" sldId="280"/>
                <pc2:cmMk id="{C05672B6-FB4E-435C-A7D6-DA86BFCC5FB8}"/>
              </pc2:cmMkLst>
            </pc226:cmChg>
          </p:ext>
        </pc:extLst>
      </pc:sldChg>
    </pc:docChg>
  </pc:docChgLst>
  <pc:docChgLst>
    <pc:chgData name="Jon Shear" userId="cb360fc5-5cf0-4cd5-ae7e-23e3c5341c89" providerId="ADAL" clId="{0BBCC46C-04B6-45A0-8194-3AC077B0B589}"/>
    <pc:docChg chg="delSld modSld">
      <pc:chgData name="Jon Shear" userId="cb360fc5-5cf0-4cd5-ae7e-23e3c5341c89" providerId="ADAL" clId="{0BBCC46C-04B6-45A0-8194-3AC077B0B589}" dt="2024-03-12T03:09:08.440" v="65" actId="20577"/>
      <pc:docMkLst>
        <pc:docMk/>
      </pc:docMkLst>
      <pc:sldChg chg="modSp mod">
        <pc:chgData name="Jon Shear" userId="cb360fc5-5cf0-4cd5-ae7e-23e3c5341c89" providerId="ADAL" clId="{0BBCC46C-04B6-45A0-8194-3AC077B0B589}" dt="2024-03-12T02:59:42.018" v="19" actId="20577"/>
        <pc:sldMkLst>
          <pc:docMk/>
          <pc:sldMk cId="931077571" sldId="271"/>
        </pc:sldMkLst>
        <pc:spChg chg="mod">
          <ac:chgData name="Jon Shear" userId="cb360fc5-5cf0-4cd5-ae7e-23e3c5341c89" providerId="ADAL" clId="{0BBCC46C-04B6-45A0-8194-3AC077B0B589}" dt="2024-03-12T02:59:42.018" v="19" actId="20577"/>
          <ac:spMkLst>
            <pc:docMk/>
            <pc:sldMk cId="931077571" sldId="271"/>
            <ac:spMk id="5" creationId="{68AF5EEC-B7F8-43FA-99DC-1D2B9DEEA215}"/>
          </ac:spMkLst>
        </pc:spChg>
      </pc:sldChg>
      <pc:sldChg chg="modSp mod">
        <pc:chgData name="Jon Shear" userId="cb360fc5-5cf0-4cd5-ae7e-23e3c5341c89" providerId="ADAL" clId="{0BBCC46C-04B6-45A0-8194-3AC077B0B589}" dt="2024-03-12T03:01:06.014" v="27" actId="1076"/>
        <pc:sldMkLst>
          <pc:docMk/>
          <pc:sldMk cId="892373840" sldId="694"/>
        </pc:sldMkLst>
        <pc:spChg chg="mod">
          <ac:chgData name="Jon Shear" userId="cb360fc5-5cf0-4cd5-ae7e-23e3c5341c89" providerId="ADAL" clId="{0BBCC46C-04B6-45A0-8194-3AC077B0B589}" dt="2024-03-12T03:00:55.198" v="24" actId="404"/>
          <ac:spMkLst>
            <pc:docMk/>
            <pc:sldMk cId="892373840" sldId="694"/>
            <ac:spMk id="5" creationId="{E44CA164-321A-1340-EBED-AD2214363CA0}"/>
          </ac:spMkLst>
        </pc:spChg>
        <pc:picChg chg="mod">
          <ac:chgData name="Jon Shear" userId="cb360fc5-5cf0-4cd5-ae7e-23e3c5341c89" providerId="ADAL" clId="{0BBCC46C-04B6-45A0-8194-3AC077B0B589}" dt="2024-03-12T03:01:06.014" v="27" actId="1076"/>
          <ac:picMkLst>
            <pc:docMk/>
            <pc:sldMk cId="892373840" sldId="694"/>
            <ac:picMk id="7" creationId="{0B79A26B-7F1E-C9D5-75E8-A21A0C95BEF1}"/>
          </ac:picMkLst>
        </pc:picChg>
      </pc:sldChg>
      <pc:sldChg chg="del">
        <pc:chgData name="Jon Shear" userId="cb360fc5-5cf0-4cd5-ae7e-23e3c5341c89" providerId="ADAL" clId="{0BBCC46C-04B6-45A0-8194-3AC077B0B589}" dt="2024-03-12T02:59:18.125" v="0" actId="2696"/>
        <pc:sldMkLst>
          <pc:docMk/>
          <pc:sldMk cId="662843743" sldId="3876"/>
        </pc:sldMkLst>
      </pc:sldChg>
      <pc:sldChg chg="del">
        <pc:chgData name="Jon Shear" userId="cb360fc5-5cf0-4cd5-ae7e-23e3c5341c89" providerId="ADAL" clId="{0BBCC46C-04B6-45A0-8194-3AC077B0B589}" dt="2024-03-12T02:59:18.125" v="0" actId="2696"/>
        <pc:sldMkLst>
          <pc:docMk/>
          <pc:sldMk cId="2152859371" sldId="3877"/>
        </pc:sldMkLst>
      </pc:sldChg>
      <pc:sldChg chg="modSp mod">
        <pc:chgData name="Jon Shear" userId="cb360fc5-5cf0-4cd5-ae7e-23e3c5341c89" providerId="ADAL" clId="{0BBCC46C-04B6-45A0-8194-3AC077B0B589}" dt="2024-03-12T03:09:08.440" v="65" actId="20577"/>
        <pc:sldMkLst>
          <pc:docMk/>
          <pc:sldMk cId="2389943395" sldId="3950"/>
        </pc:sldMkLst>
        <pc:spChg chg="mod">
          <ac:chgData name="Jon Shear" userId="cb360fc5-5cf0-4cd5-ae7e-23e3c5341c89" providerId="ADAL" clId="{0BBCC46C-04B6-45A0-8194-3AC077B0B589}" dt="2024-03-12T03:09:08.440" v="65" actId="20577"/>
          <ac:spMkLst>
            <pc:docMk/>
            <pc:sldMk cId="2389943395" sldId="3950"/>
            <ac:spMk id="6" creationId="{D309D6B5-6349-C59E-C9A2-5D56EFA2202A}"/>
          </ac:spMkLst>
        </pc:spChg>
      </pc:sldChg>
      <pc:sldChg chg="del">
        <pc:chgData name="Jon Shear" userId="cb360fc5-5cf0-4cd5-ae7e-23e3c5341c89" providerId="ADAL" clId="{0BBCC46C-04B6-45A0-8194-3AC077B0B589}" dt="2024-03-12T02:59:52.062" v="20" actId="47"/>
        <pc:sldMkLst>
          <pc:docMk/>
          <pc:sldMk cId="3569932425" sldId="4195"/>
        </pc:sldMkLst>
      </pc:sldChg>
    </pc:docChg>
  </pc:docChgLst>
  <pc:docChgLst>
    <pc:chgData name="Michael Covert" userId="f4341266-7425-4a4f-993f-4e52c082e126" providerId="ADAL" clId="{E7047FD2-008F-4A68-8150-740645F7C328}"/>
    <pc:docChg chg="modMainMaster">
      <pc:chgData name="Michael Covert" userId="f4341266-7425-4a4f-993f-4e52c082e126" providerId="ADAL" clId="{E7047FD2-008F-4A68-8150-740645F7C328}" dt="2023-10-03T22:34:40.095" v="0" actId="20577"/>
      <pc:docMkLst>
        <pc:docMk/>
      </pc:docMkLst>
      <pc:sldMasterChg chg="modSldLayout">
        <pc:chgData name="Michael Covert" userId="f4341266-7425-4a4f-993f-4e52c082e126" providerId="ADAL" clId="{E7047FD2-008F-4A68-8150-740645F7C328}" dt="2023-10-03T22:34:40.095" v="0" actId="20577"/>
        <pc:sldMasterMkLst>
          <pc:docMk/>
          <pc:sldMasterMk cId="3185266488" sldId="2147483675"/>
        </pc:sldMasterMkLst>
        <pc:sldLayoutChg chg="modSp mod">
          <pc:chgData name="Michael Covert" userId="f4341266-7425-4a4f-993f-4e52c082e126" providerId="ADAL" clId="{E7047FD2-008F-4A68-8150-740645F7C328}" dt="2023-10-03T22:34:40.095" v="0" actId="20577"/>
          <pc:sldLayoutMkLst>
            <pc:docMk/>
            <pc:sldMasterMk cId="3185266488" sldId="2147483675"/>
            <pc:sldLayoutMk cId="2214767725" sldId="2147483660"/>
          </pc:sldLayoutMkLst>
          <pc:spChg chg="mod">
            <ac:chgData name="Michael Covert" userId="f4341266-7425-4a4f-993f-4e52c082e126" providerId="ADAL" clId="{E7047FD2-008F-4A68-8150-740645F7C328}" dt="2023-10-03T22:34:40.095" v="0" actId="20577"/>
            <ac:spMkLst>
              <pc:docMk/>
              <pc:sldMasterMk cId="3185266488" sldId="2147483675"/>
              <pc:sldLayoutMk cId="2214767725" sldId="2147483660"/>
              <ac:spMk id="9" creationId="{F58BA1B1-9693-FD16-FEF2-73C86E642C18}"/>
            </ac:spMkLst>
          </pc:spChg>
        </pc:sldLayoutChg>
      </pc:sldMasterChg>
    </pc:docChg>
  </pc:docChgLst>
  <pc:docChgLst>
    <pc:chgData name="Hannah Ritz" userId="facff147-0948-4d50-9da1-32c8a24bcaec" providerId="ADAL" clId="{8817DC68-840C-4E92-A9B5-67BBD186B638}"/>
    <pc:docChg chg="custSel addSld delSld modSld sldOrd">
      <pc:chgData name="Hannah Ritz" userId="facff147-0948-4d50-9da1-32c8a24bcaec" providerId="ADAL" clId="{8817DC68-840C-4E92-A9B5-67BBD186B638}" dt="2023-09-26T20:21:22.583" v="3674" actId="20577"/>
      <pc:docMkLst>
        <pc:docMk/>
      </pc:docMkLst>
      <pc:sldChg chg="addSp modSp del mod">
        <pc:chgData name="Hannah Ritz" userId="facff147-0948-4d50-9da1-32c8a24bcaec" providerId="ADAL" clId="{8817DC68-840C-4E92-A9B5-67BBD186B638}" dt="2023-09-26T19:21:01.314" v="1697" actId="2696"/>
        <pc:sldMkLst>
          <pc:docMk/>
          <pc:sldMk cId="2630552260" sldId="277"/>
        </pc:sldMkLst>
        <pc:spChg chg="mod">
          <ac:chgData name="Hannah Ritz" userId="facff147-0948-4d50-9da1-32c8a24bcaec" providerId="ADAL" clId="{8817DC68-840C-4E92-A9B5-67BBD186B638}" dt="2023-09-26T18:51:18.737" v="510" actId="20577"/>
          <ac:spMkLst>
            <pc:docMk/>
            <pc:sldMk cId="2630552260" sldId="277"/>
            <ac:spMk id="2" creationId="{D12707F2-94C9-561B-4BDD-1001FE9F0D28}"/>
          </ac:spMkLst>
        </pc:spChg>
        <pc:graphicFrameChg chg="add mod modGraphic">
          <ac:chgData name="Hannah Ritz" userId="facff147-0948-4d50-9da1-32c8a24bcaec" providerId="ADAL" clId="{8817DC68-840C-4E92-A9B5-67BBD186B638}" dt="2023-09-26T18:59:26.852" v="1167"/>
          <ac:graphicFrameMkLst>
            <pc:docMk/>
            <pc:sldMk cId="2630552260" sldId="277"/>
            <ac:graphicFrameMk id="6" creationId="{F161727C-EA59-0EA4-6A7B-777D1D71018F}"/>
          </ac:graphicFrameMkLst>
        </pc:graphicFrameChg>
      </pc:sldChg>
      <pc:sldChg chg="addSp delSp modSp mod ord modNotesTx">
        <pc:chgData name="Hannah Ritz" userId="facff147-0948-4d50-9da1-32c8a24bcaec" providerId="ADAL" clId="{8817DC68-840C-4E92-A9B5-67BBD186B638}" dt="2023-09-26T20:21:22.583" v="3674" actId="20577"/>
        <pc:sldMkLst>
          <pc:docMk/>
          <pc:sldMk cId="2254447913" sldId="3684"/>
        </pc:sldMkLst>
        <pc:spChg chg="del">
          <ac:chgData name="Hannah Ritz" userId="facff147-0948-4d50-9da1-32c8a24bcaec" providerId="ADAL" clId="{8817DC68-840C-4E92-A9B5-67BBD186B638}" dt="2023-09-26T18:44:59.264" v="10" actId="478"/>
          <ac:spMkLst>
            <pc:docMk/>
            <pc:sldMk cId="2254447913" sldId="3684"/>
            <ac:spMk id="2" creationId="{3ADE2CB6-B0B0-85C8-8DE1-6DB19BEE868E}"/>
          </ac:spMkLst>
        </pc:spChg>
        <pc:spChg chg="del">
          <ac:chgData name="Hannah Ritz" userId="facff147-0948-4d50-9da1-32c8a24bcaec" providerId="ADAL" clId="{8817DC68-840C-4E92-A9B5-67BBD186B638}" dt="2023-09-26T19:00:27.922" v="1170" actId="478"/>
          <ac:spMkLst>
            <pc:docMk/>
            <pc:sldMk cId="2254447913" sldId="3684"/>
            <ac:spMk id="4" creationId="{3B0E940B-47C1-E698-3FB2-B9E3661BA6D3}"/>
          </ac:spMkLst>
        </pc:spChg>
        <pc:spChg chg="del">
          <ac:chgData name="Hannah Ritz" userId="facff147-0948-4d50-9da1-32c8a24bcaec" providerId="ADAL" clId="{8817DC68-840C-4E92-A9B5-67BBD186B638}" dt="2023-09-26T18:44:34.502" v="4" actId="478"/>
          <ac:spMkLst>
            <pc:docMk/>
            <pc:sldMk cId="2254447913" sldId="3684"/>
            <ac:spMk id="6" creationId="{C4DFAD85-88F9-E813-0542-4C103A9EBB1E}"/>
          </ac:spMkLst>
        </pc:spChg>
        <pc:spChg chg="add del mod">
          <ac:chgData name="Hannah Ritz" userId="facff147-0948-4d50-9da1-32c8a24bcaec" providerId="ADAL" clId="{8817DC68-840C-4E92-A9B5-67BBD186B638}" dt="2023-09-26T18:45:02.550" v="11" actId="478"/>
          <ac:spMkLst>
            <pc:docMk/>
            <pc:sldMk cId="2254447913" sldId="3684"/>
            <ac:spMk id="9" creationId="{A2951C3D-91EF-D136-3C7B-7CE2CDE9419C}"/>
          </ac:spMkLst>
        </pc:spChg>
        <pc:spChg chg="add del mod">
          <ac:chgData name="Hannah Ritz" userId="facff147-0948-4d50-9da1-32c8a24bcaec" providerId="ADAL" clId="{8817DC68-840C-4E92-A9B5-67BBD186B638}" dt="2023-09-26T18:46:30.868" v="51" actId="478"/>
          <ac:spMkLst>
            <pc:docMk/>
            <pc:sldMk cId="2254447913" sldId="3684"/>
            <ac:spMk id="13" creationId="{506965B9-98EC-B5AB-5199-E6CFC2423E37}"/>
          </ac:spMkLst>
        </pc:spChg>
        <pc:spChg chg="add mod">
          <ac:chgData name="Hannah Ritz" userId="facff147-0948-4d50-9da1-32c8a24bcaec" providerId="ADAL" clId="{8817DC68-840C-4E92-A9B5-67BBD186B638}" dt="2023-09-26T18:47:02.650" v="69" actId="164"/>
          <ac:spMkLst>
            <pc:docMk/>
            <pc:sldMk cId="2254447913" sldId="3684"/>
            <ac:spMk id="14" creationId="{B9EA3BC8-C538-0E42-5EEA-539B5AD24E29}"/>
          </ac:spMkLst>
        </pc:spChg>
        <pc:spChg chg="add mod">
          <ac:chgData name="Hannah Ritz" userId="facff147-0948-4d50-9da1-32c8a24bcaec" providerId="ADAL" clId="{8817DC68-840C-4E92-A9B5-67BBD186B638}" dt="2023-09-26T19:09:43.254" v="1323" actId="14100"/>
          <ac:spMkLst>
            <pc:docMk/>
            <pc:sldMk cId="2254447913" sldId="3684"/>
            <ac:spMk id="16" creationId="{6634E113-5F5A-19FD-0C35-3210D99D8A23}"/>
          </ac:spMkLst>
        </pc:spChg>
        <pc:spChg chg="add mod">
          <ac:chgData name="Hannah Ritz" userId="facff147-0948-4d50-9da1-32c8a24bcaec" providerId="ADAL" clId="{8817DC68-840C-4E92-A9B5-67BBD186B638}" dt="2023-09-26T19:44:42.441" v="2292"/>
          <ac:spMkLst>
            <pc:docMk/>
            <pc:sldMk cId="2254447913" sldId="3684"/>
            <ac:spMk id="29" creationId="{00DC7C53-51AF-FDB3-EC3D-B00A3D7D2A4D}"/>
          </ac:spMkLst>
        </pc:spChg>
        <pc:grpChg chg="add mod">
          <ac:chgData name="Hannah Ritz" userId="facff147-0948-4d50-9da1-32c8a24bcaec" providerId="ADAL" clId="{8817DC68-840C-4E92-A9B5-67BBD186B638}" dt="2023-09-26T19:13:00.703" v="1525" actId="164"/>
          <ac:grpSpMkLst>
            <pc:docMk/>
            <pc:sldMk cId="2254447913" sldId="3684"/>
            <ac:grpSpMk id="15" creationId="{9DD58ECD-A177-9F62-B747-E65C89D80244}"/>
          </ac:grpSpMkLst>
        </pc:grpChg>
        <pc:grpChg chg="add mod">
          <ac:chgData name="Hannah Ritz" userId="facff147-0948-4d50-9da1-32c8a24bcaec" providerId="ADAL" clId="{8817DC68-840C-4E92-A9B5-67BBD186B638}" dt="2023-09-26T19:13:00.703" v="1525" actId="164"/>
          <ac:grpSpMkLst>
            <pc:docMk/>
            <pc:sldMk cId="2254447913" sldId="3684"/>
            <ac:grpSpMk id="20" creationId="{C12F6C79-A1EE-BAC2-9937-3E88B11F1D86}"/>
          </ac:grpSpMkLst>
        </pc:grpChg>
        <pc:graphicFrameChg chg="add mod">
          <ac:chgData name="Hannah Ritz" userId="facff147-0948-4d50-9da1-32c8a24bcaec" providerId="ADAL" clId="{8817DC68-840C-4E92-A9B5-67BBD186B638}" dt="2023-09-26T19:13:30.896" v="1529" actId="166"/>
          <ac:graphicFrameMkLst>
            <pc:docMk/>
            <pc:sldMk cId="2254447913" sldId="3684"/>
            <ac:graphicFrameMk id="17" creationId="{9CE62D02-A33A-B14B-577C-05E7BBBD94B8}"/>
          </ac:graphicFrameMkLst>
        </pc:graphicFrameChg>
        <pc:picChg chg="del">
          <ac:chgData name="Hannah Ritz" userId="facff147-0948-4d50-9da1-32c8a24bcaec" providerId="ADAL" clId="{8817DC68-840C-4E92-A9B5-67BBD186B638}" dt="2023-09-26T18:44:27.069" v="0" actId="478"/>
          <ac:picMkLst>
            <pc:docMk/>
            <pc:sldMk cId="2254447913" sldId="3684"/>
            <ac:picMk id="8" creationId="{902393D0-B13E-FE79-E59B-AEC06FBC67D0}"/>
          </ac:picMkLst>
        </pc:picChg>
        <pc:picChg chg="add mod">
          <ac:chgData name="Hannah Ritz" userId="facff147-0948-4d50-9da1-32c8a24bcaec" providerId="ADAL" clId="{8817DC68-840C-4E92-A9B5-67BBD186B638}" dt="2023-09-26T19:11:18.521" v="1514" actId="1076"/>
          <ac:picMkLst>
            <pc:docMk/>
            <pc:sldMk cId="2254447913" sldId="3684"/>
            <ac:picMk id="1026" creationId="{DFFEACFB-63A1-4B36-268E-44E35476762B}"/>
          </ac:picMkLst>
        </pc:picChg>
        <pc:cxnChg chg="add mod">
          <ac:chgData name="Hannah Ritz" userId="facff147-0948-4d50-9da1-32c8a24bcaec" providerId="ADAL" clId="{8817DC68-840C-4E92-A9B5-67BBD186B638}" dt="2023-09-26T19:14:11.751" v="1535" actId="14100"/>
          <ac:cxnSpMkLst>
            <pc:docMk/>
            <pc:sldMk cId="2254447913" sldId="3684"/>
            <ac:cxnSpMk id="11" creationId="{605F8286-2F2E-9A79-D687-BFA8FB00AF2B}"/>
          </ac:cxnSpMkLst>
        </pc:cxnChg>
        <pc:cxnChg chg="add mod ord">
          <ac:chgData name="Hannah Ritz" userId="facff147-0948-4d50-9da1-32c8a24bcaec" providerId="ADAL" clId="{8817DC68-840C-4E92-A9B5-67BBD186B638}" dt="2023-09-26T19:13:51.032" v="1531" actId="14100"/>
          <ac:cxnSpMkLst>
            <pc:docMk/>
            <pc:sldMk cId="2254447913" sldId="3684"/>
            <ac:cxnSpMk id="18" creationId="{82A907C7-5EAE-2A17-F139-FB762B18575E}"/>
          </ac:cxnSpMkLst>
        </pc:cxnChg>
      </pc:sldChg>
      <pc:sldChg chg="del ord">
        <pc:chgData name="Hannah Ritz" userId="facff147-0948-4d50-9da1-32c8a24bcaec" providerId="ADAL" clId="{8817DC68-840C-4E92-A9B5-67BBD186B638}" dt="2023-09-26T19:40:12.403" v="2241" actId="2696"/>
        <pc:sldMkLst>
          <pc:docMk/>
          <pc:sldMk cId="394268346" sldId="3690"/>
        </pc:sldMkLst>
      </pc:sldChg>
      <pc:sldChg chg="addSp modSp mod">
        <pc:chgData name="Hannah Ritz" userId="facff147-0948-4d50-9da1-32c8a24bcaec" providerId="ADAL" clId="{8817DC68-840C-4E92-A9B5-67BBD186B638}" dt="2023-09-26T20:05:38.671" v="3495" actId="20577"/>
        <pc:sldMkLst>
          <pc:docMk/>
          <pc:sldMk cId="2816634550" sldId="3863"/>
        </pc:sldMkLst>
        <pc:spChg chg="add mod">
          <ac:chgData name="Hannah Ritz" userId="facff147-0948-4d50-9da1-32c8a24bcaec" providerId="ADAL" clId="{8817DC68-840C-4E92-A9B5-67BBD186B638}" dt="2023-09-26T20:05:38.671" v="3495" actId="20577"/>
          <ac:spMkLst>
            <pc:docMk/>
            <pc:sldMk cId="2816634550" sldId="3863"/>
            <ac:spMk id="6" creationId="{16D1BEA3-843F-5BCA-42EB-A0D4030EC18A}"/>
          </ac:spMkLst>
        </pc:spChg>
        <pc:spChg chg="add mod">
          <ac:chgData name="Hannah Ritz" userId="facff147-0948-4d50-9da1-32c8a24bcaec" providerId="ADAL" clId="{8817DC68-840C-4E92-A9B5-67BBD186B638}" dt="2023-09-26T20:04:46.875" v="3372" actId="14100"/>
          <ac:spMkLst>
            <pc:docMk/>
            <pc:sldMk cId="2816634550" sldId="3863"/>
            <ac:spMk id="7" creationId="{F624E41E-C5D0-09B0-F659-9E3F90978F3E}"/>
          </ac:spMkLst>
        </pc:spChg>
        <pc:spChg chg="add mod">
          <ac:chgData name="Hannah Ritz" userId="facff147-0948-4d50-9da1-32c8a24bcaec" providerId="ADAL" clId="{8817DC68-840C-4E92-A9B5-67BBD186B638}" dt="2023-09-26T20:04:31.624" v="3345" actId="403"/>
          <ac:spMkLst>
            <pc:docMk/>
            <pc:sldMk cId="2816634550" sldId="3863"/>
            <ac:spMk id="8" creationId="{E55EA00F-091D-98BF-7734-9136DA4BD219}"/>
          </ac:spMkLst>
        </pc:spChg>
      </pc:sldChg>
      <pc:sldChg chg="addSp delSp modSp new mod ord">
        <pc:chgData name="Hannah Ritz" userId="facff147-0948-4d50-9da1-32c8a24bcaec" providerId="ADAL" clId="{8817DC68-840C-4E92-A9B5-67BBD186B638}" dt="2023-09-26T20:02:43.706" v="3063" actId="1076"/>
        <pc:sldMkLst>
          <pc:docMk/>
          <pc:sldMk cId="2617513472" sldId="3934"/>
        </pc:sldMkLst>
        <pc:spChg chg="mod">
          <ac:chgData name="Hannah Ritz" userId="facff147-0948-4d50-9da1-32c8a24bcaec" providerId="ADAL" clId="{8817DC68-840C-4E92-A9B5-67BBD186B638}" dt="2023-09-26T18:50:29.824" v="486" actId="20577"/>
          <ac:spMkLst>
            <pc:docMk/>
            <pc:sldMk cId="2617513472" sldId="3934"/>
            <ac:spMk id="2" creationId="{792C3314-F810-C73D-4234-66159BD877E1}"/>
          </ac:spMkLst>
        </pc:spChg>
        <pc:spChg chg="add mod">
          <ac:chgData name="Hannah Ritz" userId="facff147-0948-4d50-9da1-32c8a24bcaec" providerId="ADAL" clId="{8817DC68-840C-4E92-A9B5-67BBD186B638}" dt="2023-09-26T19:56:55.460" v="2795" actId="164"/>
          <ac:spMkLst>
            <pc:docMk/>
            <pc:sldMk cId="2617513472" sldId="3934"/>
            <ac:spMk id="9" creationId="{7A4CEA1D-68C0-B664-D841-4A39F616ADAA}"/>
          </ac:spMkLst>
        </pc:spChg>
        <pc:spChg chg="add mod">
          <ac:chgData name="Hannah Ritz" userId="facff147-0948-4d50-9da1-32c8a24bcaec" providerId="ADAL" clId="{8817DC68-840C-4E92-A9B5-67BBD186B638}" dt="2023-09-26T20:02:43.706" v="3063" actId="1076"/>
          <ac:spMkLst>
            <pc:docMk/>
            <pc:sldMk cId="2617513472" sldId="3934"/>
            <ac:spMk id="12" creationId="{06AFD172-A7CD-0E56-83C8-62D465888D9B}"/>
          </ac:spMkLst>
        </pc:spChg>
        <pc:spChg chg="add mod">
          <ac:chgData name="Hannah Ritz" userId="facff147-0948-4d50-9da1-32c8a24bcaec" providerId="ADAL" clId="{8817DC68-840C-4E92-A9B5-67BBD186B638}" dt="2023-09-26T20:01:23.246" v="3055" actId="14100"/>
          <ac:spMkLst>
            <pc:docMk/>
            <pc:sldMk cId="2617513472" sldId="3934"/>
            <ac:spMk id="13" creationId="{179031D3-B9D9-42AE-DABE-1001BCAD783F}"/>
          </ac:spMkLst>
        </pc:spChg>
        <pc:spChg chg="add mod">
          <ac:chgData name="Hannah Ritz" userId="facff147-0948-4d50-9da1-32c8a24bcaec" providerId="ADAL" clId="{8817DC68-840C-4E92-A9B5-67BBD186B638}" dt="2023-09-26T20:01:08.807" v="3051" actId="14100"/>
          <ac:spMkLst>
            <pc:docMk/>
            <pc:sldMk cId="2617513472" sldId="3934"/>
            <ac:spMk id="14" creationId="{616F61BB-0027-8478-9517-11DF17B3E469}"/>
          </ac:spMkLst>
        </pc:spChg>
        <pc:grpChg chg="add mod">
          <ac:chgData name="Hannah Ritz" userId="facff147-0948-4d50-9da1-32c8a24bcaec" providerId="ADAL" clId="{8817DC68-840C-4E92-A9B5-67BBD186B638}" dt="2023-09-26T19:56:55.460" v="2795" actId="164"/>
          <ac:grpSpMkLst>
            <pc:docMk/>
            <pc:sldMk cId="2617513472" sldId="3934"/>
            <ac:grpSpMk id="10" creationId="{530736EC-175D-3EA9-D8C0-232DF3706DF3}"/>
          </ac:grpSpMkLst>
        </pc:grpChg>
        <pc:graphicFrameChg chg="add mod">
          <ac:chgData name="Hannah Ritz" userId="facff147-0948-4d50-9da1-32c8a24bcaec" providerId="ADAL" clId="{8817DC68-840C-4E92-A9B5-67BBD186B638}" dt="2023-09-26T19:56:55.460" v="2795" actId="164"/>
          <ac:graphicFrameMkLst>
            <pc:docMk/>
            <pc:sldMk cId="2617513472" sldId="3934"/>
            <ac:graphicFrameMk id="8" creationId="{E6BE0716-A1AF-EA59-81F8-8B91401540BC}"/>
          </ac:graphicFrameMkLst>
        </pc:graphicFrameChg>
        <pc:picChg chg="add del">
          <ac:chgData name="Hannah Ritz" userId="facff147-0948-4d50-9da1-32c8a24bcaec" providerId="ADAL" clId="{8817DC68-840C-4E92-A9B5-67BBD186B638}" dt="2023-09-26T19:17:47.271" v="1657" actId="478"/>
          <ac:picMkLst>
            <pc:docMk/>
            <pc:sldMk cId="2617513472" sldId="3934"/>
            <ac:picMk id="7" creationId="{674ECAE4-6625-DA07-4A28-2B4508D20CFE}"/>
          </ac:picMkLst>
        </pc:picChg>
        <pc:picChg chg="add mod">
          <ac:chgData name="Hannah Ritz" userId="facff147-0948-4d50-9da1-32c8a24bcaec" providerId="ADAL" clId="{8817DC68-840C-4E92-A9B5-67BBD186B638}" dt="2023-09-26T20:01:12.956" v="3053" actId="1076"/>
          <ac:picMkLst>
            <pc:docMk/>
            <pc:sldMk cId="2617513472" sldId="3934"/>
            <ac:picMk id="16" creationId="{603EA118-EB04-2972-7914-85264CE6D89D}"/>
          </ac:picMkLst>
        </pc:picChg>
        <pc:picChg chg="add mod">
          <ac:chgData name="Hannah Ritz" userId="facff147-0948-4d50-9da1-32c8a24bcaec" providerId="ADAL" clId="{8817DC68-840C-4E92-A9B5-67BBD186B638}" dt="2023-09-26T20:01:54.685" v="3058" actId="1076"/>
          <ac:picMkLst>
            <pc:docMk/>
            <pc:sldMk cId="2617513472" sldId="3934"/>
            <ac:picMk id="18" creationId="{B3089942-703B-0BB0-2DA7-ADDE9958884B}"/>
          </ac:picMkLst>
        </pc:picChg>
        <pc:picChg chg="add mod">
          <ac:chgData name="Hannah Ritz" userId="facff147-0948-4d50-9da1-32c8a24bcaec" providerId="ADAL" clId="{8817DC68-840C-4E92-A9B5-67BBD186B638}" dt="2023-09-26T20:02:39.563" v="3062" actId="1076"/>
          <ac:picMkLst>
            <pc:docMk/>
            <pc:sldMk cId="2617513472" sldId="3934"/>
            <ac:picMk id="20" creationId="{D74C9E97-C649-198B-E057-7071FDAADEBA}"/>
          </ac:picMkLst>
        </pc:picChg>
      </pc:sldChg>
      <pc:sldChg chg="addSp delSp modSp add mod modNotesTx">
        <pc:chgData name="Hannah Ritz" userId="facff147-0948-4d50-9da1-32c8a24bcaec" providerId="ADAL" clId="{8817DC68-840C-4E92-A9B5-67BBD186B638}" dt="2023-09-26T20:07:21.189" v="3504" actId="13926"/>
        <pc:sldMkLst>
          <pc:docMk/>
          <pc:sldMk cId="766631822" sldId="3935"/>
        </pc:sldMkLst>
        <pc:spChg chg="add mod">
          <ac:chgData name="Hannah Ritz" userId="facff147-0948-4d50-9da1-32c8a24bcaec" providerId="ADAL" clId="{8817DC68-840C-4E92-A9B5-67BBD186B638}" dt="2023-09-26T19:34:56.663" v="2199" actId="1076"/>
          <ac:spMkLst>
            <pc:docMk/>
            <pc:sldMk cId="766631822" sldId="3935"/>
            <ac:spMk id="9" creationId="{1D7CA7A3-19D8-443F-5948-C020FD3CAD33}"/>
          </ac:spMkLst>
        </pc:spChg>
        <pc:spChg chg="add mod">
          <ac:chgData name="Hannah Ritz" userId="facff147-0948-4d50-9da1-32c8a24bcaec" providerId="ADAL" clId="{8817DC68-840C-4E92-A9B5-67BBD186B638}" dt="2023-09-26T20:07:21.189" v="3504" actId="13926"/>
          <ac:spMkLst>
            <pc:docMk/>
            <pc:sldMk cId="766631822" sldId="3935"/>
            <ac:spMk id="10" creationId="{C10A987E-211A-0793-F734-C9409B9CE8CB}"/>
          </ac:spMkLst>
        </pc:spChg>
        <pc:spChg chg="add mod">
          <ac:chgData name="Hannah Ritz" userId="facff147-0948-4d50-9da1-32c8a24bcaec" providerId="ADAL" clId="{8817DC68-840C-4E92-A9B5-67BBD186B638}" dt="2023-09-26T19:36:03.449" v="2213" actId="1076"/>
          <ac:spMkLst>
            <pc:docMk/>
            <pc:sldMk cId="766631822" sldId="3935"/>
            <ac:spMk id="12" creationId="{03B52C7E-F305-65E5-56DA-A7BD69A70092}"/>
          </ac:spMkLst>
        </pc:spChg>
        <pc:spChg chg="mod">
          <ac:chgData name="Hannah Ritz" userId="facff147-0948-4d50-9da1-32c8a24bcaec" providerId="ADAL" clId="{8817DC68-840C-4E92-A9B5-67BBD186B638}" dt="2023-09-26T19:03:31.445" v="1227" actId="14100"/>
          <ac:spMkLst>
            <pc:docMk/>
            <pc:sldMk cId="766631822" sldId="3935"/>
            <ac:spMk id="16" creationId="{6634E113-5F5A-19FD-0C35-3210D99D8A23}"/>
          </ac:spMkLst>
        </pc:spChg>
        <pc:spChg chg="add mod">
          <ac:chgData name="Hannah Ritz" userId="facff147-0948-4d50-9da1-32c8a24bcaec" providerId="ADAL" clId="{8817DC68-840C-4E92-A9B5-67BBD186B638}" dt="2023-09-26T19:44:44.413" v="2293"/>
          <ac:spMkLst>
            <pc:docMk/>
            <pc:sldMk cId="766631822" sldId="3935"/>
            <ac:spMk id="22" creationId="{BE26D398-A1AA-BA64-9FB7-E555AB4A91A2}"/>
          </ac:spMkLst>
        </pc:spChg>
        <pc:grpChg chg="del">
          <ac:chgData name="Hannah Ritz" userId="facff147-0948-4d50-9da1-32c8a24bcaec" providerId="ADAL" clId="{8817DC68-840C-4E92-A9B5-67BBD186B638}" dt="2023-09-26T19:02:53.383" v="1220" actId="478"/>
          <ac:grpSpMkLst>
            <pc:docMk/>
            <pc:sldMk cId="766631822" sldId="3935"/>
            <ac:grpSpMk id="15" creationId="{9DD58ECD-A177-9F62-B747-E65C89D80244}"/>
          </ac:grpSpMkLst>
        </pc:grpChg>
        <pc:graphicFrameChg chg="add del mod modGraphic">
          <ac:chgData name="Hannah Ritz" userId="facff147-0948-4d50-9da1-32c8a24bcaec" providerId="ADAL" clId="{8817DC68-840C-4E92-A9B5-67BBD186B638}" dt="2023-09-26T19:14:33.330" v="1536" actId="478"/>
          <ac:graphicFrameMkLst>
            <pc:docMk/>
            <pc:sldMk cId="766631822" sldId="3935"/>
            <ac:graphicFrameMk id="7" creationId="{AFBDA001-AC3F-ACBA-0976-4C0B04AA9921}"/>
          </ac:graphicFrameMkLst>
        </pc:graphicFrameChg>
        <pc:graphicFrameChg chg="add mod">
          <ac:chgData name="Hannah Ritz" userId="facff147-0948-4d50-9da1-32c8a24bcaec" providerId="ADAL" clId="{8817DC68-840C-4E92-A9B5-67BBD186B638}" dt="2023-09-26T19:14:58.360" v="1539" actId="207"/>
          <ac:graphicFrameMkLst>
            <pc:docMk/>
            <pc:sldMk cId="766631822" sldId="3935"/>
            <ac:graphicFrameMk id="8" creationId="{A8320C9F-70DA-7C2F-FD84-21D3FE3660A7}"/>
          </ac:graphicFrameMkLst>
        </pc:graphicFrameChg>
        <pc:picChg chg="add del mod">
          <ac:chgData name="Hannah Ritz" userId="facff147-0948-4d50-9da1-32c8a24bcaec" providerId="ADAL" clId="{8817DC68-840C-4E92-A9B5-67BBD186B638}" dt="2023-09-26T19:05:07.442" v="1246" actId="21"/>
          <ac:picMkLst>
            <pc:docMk/>
            <pc:sldMk cId="766631822" sldId="3935"/>
            <ac:picMk id="2" creationId="{C5728D1E-59CF-CD53-F895-1B6CD31C1E39}"/>
          </ac:picMkLst>
        </pc:picChg>
        <pc:picChg chg="add del mod">
          <ac:chgData name="Hannah Ritz" userId="facff147-0948-4d50-9da1-32c8a24bcaec" providerId="ADAL" clId="{8817DC68-840C-4E92-A9B5-67BBD186B638}" dt="2023-09-26T19:08:49.657" v="1275" actId="478"/>
          <ac:picMkLst>
            <pc:docMk/>
            <pc:sldMk cId="766631822" sldId="3935"/>
            <ac:picMk id="6" creationId="{8DD9A7A0-B965-804D-87B9-AB71B3108E16}"/>
          </ac:picMkLst>
        </pc:picChg>
        <pc:picChg chg="add mod">
          <ac:chgData name="Hannah Ritz" userId="facff147-0948-4d50-9da1-32c8a24bcaec" providerId="ADAL" clId="{8817DC68-840C-4E92-A9B5-67BBD186B638}" dt="2023-09-26T19:36:00.536" v="2212" actId="1076"/>
          <ac:picMkLst>
            <pc:docMk/>
            <pc:sldMk cId="766631822" sldId="3935"/>
            <ac:picMk id="17" creationId="{39866C95-AB64-6C23-EF12-E0297C75D1E5}"/>
          </ac:picMkLst>
        </pc:picChg>
        <pc:picChg chg="add mod">
          <ac:chgData name="Hannah Ritz" userId="facff147-0948-4d50-9da1-32c8a24bcaec" providerId="ADAL" clId="{8817DC68-840C-4E92-A9B5-67BBD186B638}" dt="2023-09-26T19:34:52.604" v="2198" actId="1076"/>
          <ac:picMkLst>
            <pc:docMk/>
            <pc:sldMk cId="766631822" sldId="3935"/>
            <ac:picMk id="19" creationId="{0820AF9B-07B8-B2FB-0BF0-B541996FBB81}"/>
          </ac:picMkLst>
        </pc:picChg>
        <pc:picChg chg="add mod">
          <ac:chgData name="Hannah Ritz" userId="facff147-0948-4d50-9da1-32c8a24bcaec" providerId="ADAL" clId="{8817DC68-840C-4E92-A9B5-67BBD186B638}" dt="2023-09-26T19:35:53.345" v="2211" actId="1076"/>
          <ac:picMkLst>
            <pc:docMk/>
            <pc:sldMk cId="766631822" sldId="3935"/>
            <ac:picMk id="21" creationId="{8E3B37A4-E90B-9ABB-B85F-55566B70D52C}"/>
          </ac:picMkLst>
        </pc:picChg>
        <pc:picChg chg="del mod">
          <ac:chgData name="Hannah Ritz" userId="facff147-0948-4d50-9da1-32c8a24bcaec" providerId="ADAL" clId="{8817DC68-840C-4E92-A9B5-67BBD186B638}" dt="2023-09-26T19:05:51.078" v="1254" actId="478"/>
          <ac:picMkLst>
            <pc:docMk/>
            <pc:sldMk cId="766631822" sldId="3935"/>
            <ac:picMk id="1026" creationId="{DFFEACFB-63A1-4B36-268E-44E35476762B}"/>
          </ac:picMkLst>
        </pc:picChg>
      </pc:sldChg>
      <pc:sldChg chg="addSp delSp modSp add mod modNotesTx">
        <pc:chgData name="Hannah Ritz" userId="facff147-0948-4d50-9da1-32c8a24bcaec" providerId="ADAL" clId="{8817DC68-840C-4E92-A9B5-67BBD186B638}" dt="2023-09-26T19:44:46.236" v="2294"/>
        <pc:sldMkLst>
          <pc:docMk/>
          <pc:sldMk cId="2850525341" sldId="3936"/>
        </pc:sldMkLst>
        <pc:spChg chg="add del mod">
          <ac:chgData name="Hannah Ritz" userId="facff147-0948-4d50-9da1-32c8a24bcaec" providerId="ADAL" clId="{8817DC68-840C-4E92-A9B5-67BBD186B638}" dt="2023-09-26T19:16:11.839" v="1640"/>
          <ac:spMkLst>
            <pc:docMk/>
            <pc:sldMk cId="2850525341" sldId="3936"/>
            <ac:spMk id="8" creationId="{5B2E8B99-25C3-A1FD-4909-8BFFD24E7BBB}"/>
          </ac:spMkLst>
        </pc:spChg>
        <pc:spChg chg="add mod">
          <ac:chgData name="Hannah Ritz" userId="facff147-0948-4d50-9da1-32c8a24bcaec" providerId="ADAL" clId="{8817DC68-840C-4E92-A9B5-67BBD186B638}" dt="2023-09-26T19:16:21.105" v="1641"/>
          <ac:spMkLst>
            <pc:docMk/>
            <pc:sldMk cId="2850525341" sldId="3936"/>
            <ac:spMk id="10" creationId="{37CCF984-4A7C-CE4D-30A3-129E51BA5C7B}"/>
          </ac:spMkLst>
        </pc:spChg>
        <pc:spChg chg="add mod">
          <ac:chgData name="Hannah Ritz" userId="facff147-0948-4d50-9da1-32c8a24bcaec" providerId="ADAL" clId="{8817DC68-840C-4E92-A9B5-67BBD186B638}" dt="2023-09-26T19:18:12.471" v="1686" actId="20577"/>
          <ac:spMkLst>
            <pc:docMk/>
            <pc:sldMk cId="2850525341" sldId="3936"/>
            <ac:spMk id="11" creationId="{6F991CFE-3229-1D6A-13AD-C80602FDE24F}"/>
          </ac:spMkLst>
        </pc:spChg>
        <pc:spChg chg="add mod">
          <ac:chgData name="Hannah Ritz" userId="facff147-0948-4d50-9da1-32c8a24bcaec" providerId="ADAL" clId="{8817DC68-840C-4E92-A9B5-67BBD186B638}" dt="2023-09-26T19:16:27.171" v="1642"/>
          <ac:spMkLst>
            <pc:docMk/>
            <pc:sldMk cId="2850525341" sldId="3936"/>
            <ac:spMk id="13" creationId="{68A7E46C-6F7E-3CF7-241C-8C61FCF67AF6}"/>
          </ac:spMkLst>
        </pc:spChg>
        <pc:spChg chg="add mod">
          <ac:chgData name="Hannah Ritz" userId="facff147-0948-4d50-9da1-32c8a24bcaec" providerId="ADAL" clId="{8817DC68-840C-4E92-A9B5-67BBD186B638}" dt="2023-09-26T19:16:27.171" v="1642"/>
          <ac:spMkLst>
            <pc:docMk/>
            <pc:sldMk cId="2850525341" sldId="3936"/>
            <ac:spMk id="14" creationId="{C7B2B97C-F815-28F6-15DC-DAA481A4B4F4}"/>
          </ac:spMkLst>
        </pc:spChg>
        <pc:spChg chg="add mod">
          <ac:chgData name="Hannah Ritz" userId="facff147-0948-4d50-9da1-32c8a24bcaec" providerId="ADAL" clId="{8817DC68-840C-4E92-A9B5-67BBD186B638}" dt="2023-09-26T19:16:33.051" v="1643"/>
          <ac:spMkLst>
            <pc:docMk/>
            <pc:sldMk cId="2850525341" sldId="3936"/>
            <ac:spMk id="17" creationId="{29F7D7E1-66B6-6BD0-2491-554A9125FDA4}"/>
          </ac:spMkLst>
        </pc:spChg>
        <pc:spChg chg="add mod">
          <ac:chgData name="Hannah Ritz" userId="facff147-0948-4d50-9da1-32c8a24bcaec" providerId="ADAL" clId="{8817DC68-840C-4E92-A9B5-67BBD186B638}" dt="2023-09-26T19:16:33.051" v="1643"/>
          <ac:spMkLst>
            <pc:docMk/>
            <pc:sldMk cId="2850525341" sldId="3936"/>
            <ac:spMk id="18" creationId="{1440B1AD-C8D3-08C0-F266-1FB666A84F55}"/>
          </ac:spMkLst>
        </pc:spChg>
        <pc:spChg chg="add mod">
          <ac:chgData name="Hannah Ritz" userId="facff147-0948-4d50-9da1-32c8a24bcaec" providerId="ADAL" clId="{8817DC68-840C-4E92-A9B5-67BBD186B638}" dt="2023-09-26T19:20:29.122" v="1690"/>
          <ac:spMkLst>
            <pc:docMk/>
            <pc:sldMk cId="2850525341" sldId="3936"/>
            <ac:spMk id="21" creationId="{7161F768-9944-F922-7B57-C0194E8CF767}"/>
          </ac:spMkLst>
        </pc:spChg>
        <pc:spChg chg="add mod">
          <ac:chgData name="Hannah Ritz" userId="facff147-0948-4d50-9da1-32c8a24bcaec" providerId="ADAL" clId="{8817DC68-840C-4E92-A9B5-67BBD186B638}" dt="2023-09-26T19:20:29.122" v="1690"/>
          <ac:spMkLst>
            <pc:docMk/>
            <pc:sldMk cId="2850525341" sldId="3936"/>
            <ac:spMk id="22" creationId="{992707F0-0C98-7A2E-D3E0-CE529B6F30CF}"/>
          </ac:spMkLst>
        </pc:spChg>
        <pc:spChg chg="add mod">
          <ac:chgData name="Hannah Ritz" userId="facff147-0948-4d50-9da1-32c8a24bcaec" providerId="ADAL" clId="{8817DC68-840C-4E92-A9B5-67BBD186B638}" dt="2023-09-26T19:38:56.103" v="2234" actId="14100"/>
          <ac:spMkLst>
            <pc:docMk/>
            <pc:sldMk cId="2850525341" sldId="3936"/>
            <ac:spMk id="23" creationId="{5C92D1D4-B2CB-D420-F1BD-314F1952B378}"/>
          </ac:spMkLst>
        </pc:spChg>
        <pc:spChg chg="add mod">
          <ac:chgData name="Hannah Ritz" userId="facff147-0948-4d50-9da1-32c8a24bcaec" providerId="ADAL" clId="{8817DC68-840C-4E92-A9B5-67BBD186B638}" dt="2023-09-26T19:38:11.237" v="2216" actId="14100"/>
          <ac:spMkLst>
            <pc:docMk/>
            <pc:sldMk cId="2850525341" sldId="3936"/>
            <ac:spMk id="24" creationId="{D64D6E4B-4E39-FB1C-C924-B8AB37D8DAEB}"/>
          </ac:spMkLst>
        </pc:spChg>
        <pc:spChg chg="add mod">
          <ac:chgData name="Hannah Ritz" userId="facff147-0948-4d50-9da1-32c8a24bcaec" providerId="ADAL" clId="{8817DC68-840C-4E92-A9B5-67BBD186B638}" dt="2023-09-26T19:38:42.586" v="2228" actId="14100"/>
          <ac:spMkLst>
            <pc:docMk/>
            <pc:sldMk cId="2850525341" sldId="3936"/>
            <ac:spMk id="25" creationId="{B407842C-AF38-5580-EA8A-E8719F44B7A4}"/>
          </ac:spMkLst>
        </pc:spChg>
        <pc:spChg chg="add mod">
          <ac:chgData name="Hannah Ritz" userId="facff147-0948-4d50-9da1-32c8a24bcaec" providerId="ADAL" clId="{8817DC68-840C-4E92-A9B5-67BBD186B638}" dt="2023-09-26T19:38:25.998" v="2223" actId="14100"/>
          <ac:spMkLst>
            <pc:docMk/>
            <pc:sldMk cId="2850525341" sldId="3936"/>
            <ac:spMk id="26" creationId="{D6CFE17B-7E9B-7ABF-E95F-8A97CB645C5B}"/>
          </ac:spMkLst>
        </pc:spChg>
        <pc:spChg chg="add mod">
          <ac:chgData name="Hannah Ritz" userId="facff147-0948-4d50-9da1-32c8a24bcaec" providerId="ADAL" clId="{8817DC68-840C-4E92-A9B5-67BBD186B638}" dt="2023-09-26T19:44:46.236" v="2294"/>
          <ac:spMkLst>
            <pc:docMk/>
            <pc:sldMk cId="2850525341" sldId="3936"/>
            <ac:spMk id="35" creationId="{EF1A1ED0-8C66-4E07-138E-1AD76E56B141}"/>
          </ac:spMkLst>
        </pc:spChg>
        <pc:grpChg chg="add del mod">
          <ac:chgData name="Hannah Ritz" userId="facff147-0948-4d50-9da1-32c8a24bcaec" providerId="ADAL" clId="{8817DC68-840C-4E92-A9B5-67BBD186B638}" dt="2023-09-26T19:23:10.532" v="1880" actId="478"/>
          <ac:grpSpMkLst>
            <pc:docMk/>
            <pc:sldMk cId="2850525341" sldId="3936"/>
            <ac:grpSpMk id="9" creationId="{1557DA65-7FEE-33EC-8AA8-29D341E75A27}"/>
          </ac:grpSpMkLst>
        </pc:grpChg>
        <pc:grpChg chg="add del mod">
          <ac:chgData name="Hannah Ritz" userId="facff147-0948-4d50-9da1-32c8a24bcaec" providerId="ADAL" clId="{8817DC68-840C-4E92-A9B5-67BBD186B638}" dt="2023-09-26T19:23:30.258" v="1950" actId="478"/>
          <ac:grpSpMkLst>
            <pc:docMk/>
            <pc:sldMk cId="2850525341" sldId="3936"/>
            <ac:grpSpMk id="12" creationId="{CF3DFD4A-A76B-D82C-39BB-45E997C86D3E}"/>
          </ac:grpSpMkLst>
        </pc:grpChg>
        <pc:grpChg chg="add del mod">
          <ac:chgData name="Hannah Ritz" userId="facff147-0948-4d50-9da1-32c8a24bcaec" providerId="ADAL" clId="{8817DC68-840C-4E92-A9B5-67BBD186B638}" dt="2023-09-26T19:19:50.301" v="1688" actId="21"/>
          <ac:grpSpMkLst>
            <pc:docMk/>
            <pc:sldMk cId="2850525341" sldId="3936"/>
            <ac:grpSpMk id="15" creationId="{D9CCF327-7ED8-F2C4-4165-9474C970F851}"/>
          </ac:grpSpMkLst>
        </pc:grpChg>
        <pc:grpChg chg="add del mod">
          <ac:chgData name="Hannah Ritz" userId="facff147-0948-4d50-9da1-32c8a24bcaec" providerId="ADAL" clId="{8817DC68-840C-4E92-A9B5-67BBD186B638}" dt="2023-09-26T19:24:10.697" v="2077" actId="478"/>
          <ac:grpSpMkLst>
            <pc:docMk/>
            <pc:sldMk cId="2850525341" sldId="3936"/>
            <ac:grpSpMk id="20" creationId="{15E0DCFD-994E-F05A-7196-CDC9E6888C7D}"/>
          </ac:grpSpMkLst>
        </pc:grpChg>
        <pc:graphicFrameChg chg="add mod">
          <ac:chgData name="Hannah Ritz" userId="facff147-0948-4d50-9da1-32c8a24bcaec" providerId="ADAL" clId="{8817DC68-840C-4E92-A9B5-67BBD186B638}" dt="2023-09-26T19:17:00.746" v="1649" actId="207"/>
          <ac:graphicFrameMkLst>
            <pc:docMk/>
            <pc:sldMk cId="2850525341" sldId="3936"/>
            <ac:graphicFrameMk id="19" creationId="{A5C0EC32-6CEC-E6D3-DC6D-0F71DE2E9649}"/>
          </ac:graphicFrameMkLst>
        </pc:graphicFrameChg>
        <pc:picChg chg="add del mod">
          <ac:chgData name="Hannah Ritz" userId="facff147-0948-4d50-9da1-32c8a24bcaec" providerId="ADAL" clId="{8817DC68-840C-4E92-A9B5-67BBD186B638}" dt="2023-09-26T19:05:10.061" v="1247" actId="478"/>
          <ac:picMkLst>
            <pc:docMk/>
            <pc:sldMk cId="2850525341" sldId="3936"/>
            <ac:picMk id="2" creationId="{98DFCFB5-2DBB-3430-EFF1-EEFA45EBC0C2}"/>
          </ac:picMkLst>
        </pc:picChg>
        <pc:picChg chg="add del mod">
          <ac:chgData name="Hannah Ritz" userId="facff147-0948-4d50-9da1-32c8a24bcaec" providerId="ADAL" clId="{8817DC68-840C-4E92-A9B5-67BBD186B638}" dt="2023-09-26T19:05:53.805" v="1255" actId="478"/>
          <ac:picMkLst>
            <pc:docMk/>
            <pc:sldMk cId="2850525341" sldId="3936"/>
            <ac:picMk id="4" creationId="{1E23554A-096E-EE0A-ACAB-CDBCF9810310}"/>
          </ac:picMkLst>
        </pc:picChg>
        <pc:picChg chg="add del mod">
          <ac:chgData name="Hannah Ritz" userId="facff147-0948-4d50-9da1-32c8a24bcaec" providerId="ADAL" clId="{8817DC68-840C-4E92-A9B5-67BBD186B638}" dt="2023-09-26T19:08:45.783" v="1274" actId="478"/>
          <ac:picMkLst>
            <pc:docMk/>
            <pc:sldMk cId="2850525341" sldId="3936"/>
            <ac:picMk id="7" creationId="{1AD5B391-F9D8-1B11-3828-904F4C0004AC}"/>
          </ac:picMkLst>
        </pc:picChg>
        <pc:picChg chg="add mod">
          <ac:chgData name="Hannah Ritz" userId="facff147-0948-4d50-9da1-32c8a24bcaec" providerId="ADAL" clId="{8817DC68-840C-4E92-A9B5-67BBD186B638}" dt="2023-09-26T19:38:16.008" v="2218" actId="1076"/>
          <ac:picMkLst>
            <pc:docMk/>
            <pc:sldMk cId="2850525341" sldId="3936"/>
            <ac:picMk id="28" creationId="{89C1826B-68B2-C0A7-DCA5-5376C25F154B}"/>
          </ac:picMkLst>
        </pc:picChg>
        <pc:picChg chg="add mod">
          <ac:chgData name="Hannah Ritz" userId="facff147-0948-4d50-9da1-32c8a24bcaec" providerId="ADAL" clId="{8817DC68-840C-4E92-A9B5-67BBD186B638}" dt="2023-09-26T19:38:23.621" v="2222" actId="1076"/>
          <ac:picMkLst>
            <pc:docMk/>
            <pc:sldMk cId="2850525341" sldId="3936"/>
            <ac:picMk id="30" creationId="{CA42B52D-EA05-C6CF-C9D6-5AFF6EE80490}"/>
          </ac:picMkLst>
        </pc:picChg>
        <pc:picChg chg="add mod">
          <ac:chgData name="Hannah Ritz" userId="facff147-0948-4d50-9da1-32c8a24bcaec" providerId="ADAL" clId="{8817DC68-840C-4E92-A9B5-67BBD186B638}" dt="2023-09-26T19:38:29.292" v="2224" actId="14100"/>
          <ac:picMkLst>
            <pc:docMk/>
            <pc:sldMk cId="2850525341" sldId="3936"/>
            <ac:picMk id="32" creationId="{57235A96-8A19-8924-A14B-3794B7597FF7}"/>
          </ac:picMkLst>
        </pc:picChg>
        <pc:picChg chg="add mod">
          <ac:chgData name="Hannah Ritz" userId="facff147-0948-4d50-9da1-32c8a24bcaec" providerId="ADAL" clId="{8817DC68-840C-4E92-A9B5-67BBD186B638}" dt="2023-09-26T19:39:01.178" v="2235" actId="1076"/>
          <ac:picMkLst>
            <pc:docMk/>
            <pc:sldMk cId="2850525341" sldId="3936"/>
            <ac:picMk id="34" creationId="{9DCF89F1-3790-2D97-AADA-69B83442C924}"/>
          </ac:picMkLst>
        </pc:picChg>
        <pc:picChg chg="del">
          <ac:chgData name="Hannah Ritz" userId="facff147-0948-4d50-9da1-32c8a24bcaec" providerId="ADAL" clId="{8817DC68-840C-4E92-A9B5-67BBD186B638}" dt="2023-09-26T19:04:10.789" v="1230" actId="478"/>
          <ac:picMkLst>
            <pc:docMk/>
            <pc:sldMk cId="2850525341" sldId="3936"/>
            <ac:picMk id="1026" creationId="{DFFEACFB-63A1-4B36-268E-44E35476762B}"/>
          </ac:picMkLst>
        </pc:picChg>
      </pc:sldChg>
      <pc:sldChg chg="addSp delSp modSp add mod modNotesTx">
        <pc:chgData name="Hannah Ritz" userId="facff147-0948-4d50-9da1-32c8a24bcaec" providerId="ADAL" clId="{8817DC68-840C-4E92-A9B5-67BBD186B638}" dt="2023-09-26T20:07:49.183" v="3519" actId="20577"/>
        <pc:sldMkLst>
          <pc:docMk/>
          <pc:sldMk cId="2313220391" sldId="3937"/>
        </pc:sldMkLst>
        <pc:spChg chg="add mod">
          <ac:chgData name="Hannah Ritz" userId="facff147-0948-4d50-9da1-32c8a24bcaec" providerId="ADAL" clId="{8817DC68-840C-4E92-A9B5-67BBD186B638}" dt="2023-09-26T19:19:36.402" v="1687"/>
          <ac:spMkLst>
            <pc:docMk/>
            <pc:sldMk cId="2313220391" sldId="3937"/>
            <ac:spMk id="9" creationId="{ABD64C27-1506-C753-4288-62D7CE0984BE}"/>
          </ac:spMkLst>
        </pc:spChg>
        <pc:spChg chg="add mod">
          <ac:chgData name="Hannah Ritz" userId="facff147-0948-4d50-9da1-32c8a24bcaec" providerId="ADAL" clId="{8817DC68-840C-4E92-A9B5-67BBD186B638}" dt="2023-09-26T19:19:36.402" v="1687"/>
          <ac:spMkLst>
            <pc:docMk/>
            <pc:sldMk cId="2313220391" sldId="3937"/>
            <ac:spMk id="10" creationId="{8373AF1D-3ED8-62D4-49A9-095C1133A636}"/>
          </ac:spMkLst>
        </pc:spChg>
        <pc:spChg chg="mod">
          <ac:chgData name="Hannah Ritz" userId="facff147-0948-4d50-9da1-32c8a24bcaec" providerId="ADAL" clId="{8817DC68-840C-4E92-A9B5-67BBD186B638}" dt="2023-09-26T19:20:19.336" v="1689"/>
          <ac:spMkLst>
            <pc:docMk/>
            <pc:sldMk cId="2313220391" sldId="3937"/>
            <ac:spMk id="12" creationId="{F6CEBB44-0EC5-FEA0-54C2-BB478927ED04}"/>
          </ac:spMkLst>
        </pc:spChg>
        <pc:spChg chg="mod">
          <ac:chgData name="Hannah Ritz" userId="facff147-0948-4d50-9da1-32c8a24bcaec" providerId="ADAL" clId="{8817DC68-840C-4E92-A9B5-67BBD186B638}" dt="2023-09-26T19:28:24.740" v="2140" actId="20577"/>
          <ac:spMkLst>
            <pc:docMk/>
            <pc:sldMk cId="2313220391" sldId="3937"/>
            <ac:spMk id="13" creationId="{6A6618DE-B2D6-F7FB-3119-292D3D907FCC}"/>
          </ac:spMkLst>
        </pc:spChg>
        <pc:spChg chg="add mod">
          <ac:chgData name="Hannah Ritz" userId="facff147-0948-4d50-9da1-32c8a24bcaec" providerId="ADAL" clId="{8817DC68-840C-4E92-A9B5-67BBD186B638}" dt="2023-09-26T19:42:37.070" v="2277" actId="14100"/>
          <ac:spMkLst>
            <pc:docMk/>
            <pc:sldMk cId="2313220391" sldId="3937"/>
            <ac:spMk id="14" creationId="{3BBC6610-B86E-1AE3-EF5F-34C96F0699F2}"/>
          </ac:spMkLst>
        </pc:spChg>
        <pc:spChg chg="add mod">
          <ac:chgData name="Hannah Ritz" userId="facff147-0948-4d50-9da1-32c8a24bcaec" providerId="ADAL" clId="{8817DC68-840C-4E92-A9B5-67BBD186B638}" dt="2023-09-26T20:07:49.183" v="3519" actId="20577"/>
          <ac:spMkLst>
            <pc:docMk/>
            <pc:sldMk cId="2313220391" sldId="3937"/>
            <ac:spMk id="17" creationId="{45A1B9A0-0CD5-039E-A5B4-FA038CF37147}"/>
          </ac:spMkLst>
        </pc:spChg>
        <pc:spChg chg="add mod">
          <ac:chgData name="Hannah Ritz" userId="facff147-0948-4d50-9da1-32c8a24bcaec" providerId="ADAL" clId="{8817DC68-840C-4E92-A9B5-67BBD186B638}" dt="2023-09-26T19:42:54.513" v="2283" actId="1076"/>
          <ac:spMkLst>
            <pc:docMk/>
            <pc:sldMk cId="2313220391" sldId="3937"/>
            <ac:spMk id="18" creationId="{BE305E0C-31CC-794A-B383-2F51EC0DDBE0}"/>
          </ac:spMkLst>
        </pc:spChg>
        <pc:spChg chg="add mod">
          <ac:chgData name="Hannah Ritz" userId="facff147-0948-4d50-9da1-32c8a24bcaec" providerId="ADAL" clId="{8817DC68-840C-4E92-A9B5-67BBD186B638}" dt="2023-09-26T19:44:47.822" v="2295"/>
          <ac:spMkLst>
            <pc:docMk/>
            <pc:sldMk cId="2313220391" sldId="3937"/>
            <ac:spMk id="25" creationId="{FB1F0B1F-75A8-000B-390B-B7497F054146}"/>
          </ac:spMkLst>
        </pc:spChg>
        <pc:grpChg chg="add del mod">
          <ac:chgData name="Hannah Ritz" userId="facff147-0948-4d50-9da1-32c8a24bcaec" providerId="ADAL" clId="{8817DC68-840C-4E92-A9B5-67BBD186B638}" dt="2023-09-26T19:40:45.157" v="2248" actId="478"/>
          <ac:grpSpMkLst>
            <pc:docMk/>
            <pc:sldMk cId="2313220391" sldId="3937"/>
            <ac:grpSpMk id="8" creationId="{5A753651-D986-E3CE-CD0B-0E1ABF9AF441}"/>
          </ac:grpSpMkLst>
        </pc:grpChg>
        <pc:grpChg chg="add del mod">
          <ac:chgData name="Hannah Ritz" userId="facff147-0948-4d50-9da1-32c8a24bcaec" providerId="ADAL" clId="{8817DC68-840C-4E92-A9B5-67BBD186B638}" dt="2023-09-26T19:41:32.956" v="2265" actId="478"/>
          <ac:grpSpMkLst>
            <pc:docMk/>
            <pc:sldMk cId="2313220391" sldId="3937"/>
            <ac:grpSpMk id="11" creationId="{DCE9F999-03AC-4F67-DDE4-1B59ED595761}"/>
          </ac:grpSpMkLst>
        </pc:grpChg>
        <pc:graphicFrameChg chg="add mod">
          <ac:chgData name="Hannah Ritz" userId="facff147-0948-4d50-9da1-32c8a24bcaec" providerId="ADAL" clId="{8817DC68-840C-4E92-A9B5-67BBD186B638}" dt="2023-09-26T19:17:15.101" v="1652" actId="207"/>
          <ac:graphicFrameMkLst>
            <pc:docMk/>
            <pc:sldMk cId="2313220391" sldId="3937"/>
            <ac:graphicFrameMk id="6" creationId="{A1905A67-5C41-C662-9B4A-CF633437C81D}"/>
          </ac:graphicFrameMkLst>
        </pc:graphicFrameChg>
        <pc:picChg chg="add del">
          <ac:chgData name="Hannah Ritz" userId="facff147-0948-4d50-9da1-32c8a24bcaec" providerId="ADAL" clId="{8817DC68-840C-4E92-A9B5-67BBD186B638}" dt="2023-09-26T19:16:44.165" v="1646" actId="478"/>
          <ac:picMkLst>
            <pc:docMk/>
            <pc:sldMk cId="2313220391" sldId="3937"/>
            <ac:picMk id="4" creationId="{1E1835C6-EBA6-72B0-5776-F7EF7A8EC712}"/>
          </ac:picMkLst>
        </pc:picChg>
        <pc:picChg chg="del">
          <ac:chgData name="Hannah Ritz" userId="facff147-0948-4d50-9da1-32c8a24bcaec" providerId="ADAL" clId="{8817DC68-840C-4E92-A9B5-67BBD186B638}" dt="2023-09-26T19:06:51.837" v="1261" actId="478"/>
          <ac:picMkLst>
            <pc:docMk/>
            <pc:sldMk cId="2313220391" sldId="3937"/>
            <ac:picMk id="7" creationId="{1AD5B391-F9D8-1B11-3828-904F4C0004AC}"/>
          </ac:picMkLst>
        </pc:picChg>
        <pc:picChg chg="add mod">
          <ac:chgData name="Hannah Ritz" userId="facff147-0948-4d50-9da1-32c8a24bcaec" providerId="ADAL" clId="{8817DC68-840C-4E92-A9B5-67BBD186B638}" dt="2023-09-26T19:42:39.790" v="2278" actId="1076"/>
          <ac:picMkLst>
            <pc:docMk/>
            <pc:sldMk cId="2313220391" sldId="3937"/>
            <ac:picMk id="15" creationId="{34756755-1231-7C04-3681-EE811923A492}"/>
          </ac:picMkLst>
        </pc:picChg>
        <pc:picChg chg="add mod">
          <ac:chgData name="Hannah Ritz" userId="facff147-0948-4d50-9da1-32c8a24bcaec" providerId="ADAL" clId="{8817DC68-840C-4E92-A9B5-67BBD186B638}" dt="2023-09-26T19:42:25.278" v="2273" actId="1076"/>
          <ac:picMkLst>
            <pc:docMk/>
            <pc:sldMk cId="2313220391" sldId="3937"/>
            <ac:picMk id="20" creationId="{7A42C206-A687-B389-637A-B34DDB0A96DB}"/>
          </ac:picMkLst>
        </pc:picChg>
        <pc:picChg chg="add del mod">
          <ac:chgData name="Hannah Ritz" userId="facff147-0948-4d50-9da1-32c8a24bcaec" providerId="ADAL" clId="{8817DC68-840C-4E92-A9B5-67BBD186B638}" dt="2023-09-26T19:43:53.447" v="2286" actId="478"/>
          <ac:picMkLst>
            <pc:docMk/>
            <pc:sldMk cId="2313220391" sldId="3937"/>
            <ac:picMk id="22" creationId="{4A267B2A-4678-4849-FA19-36961F7019F6}"/>
          </ac:picMkLst>
        </pc:picChg>
        <pc:picChg chg="add mod">
          <ac:chgData name="Hannah Ritz" userId="facff147-0948-4d50-9da1-32c8a24bcaec" providerId="ADAL" clId="{8817DC68-840C-4E92-A9B5-67BBD186B638}" dt="2023-09-26T19:44:34.181" v="2291" actId="1076"/>
          <ac:picMkLst>
            <pc:docMk/>
            <pc:sldMk cId="2313220391" sldId="3937"/>
            <ac:picMk id="24" creationId="{C49DB2B7-217A-4BCA-E388-B9A7D8B91D3F}"/>
          </ac:picMkLst>
        </pc:picChg>
      </pc:sldChg>
      <pc:sldChg chg="addSp delSp modSp add mod modNotesTx">
        <pc:chgData name="Hannah Ritz" userId="facff147-0948-4d50-9da1-32c8a24bcaec" providerId="ADAL" clId="{8817DC68-840C-4E92-A9B5-67BBD186B638}" dt="2023-09-26T20:19:37.054" v="3643" actId="1076"/>
        <pc:sldMkLst>
          <pc:docMk/>
          <pc:sldMk cId="2285314883" sldId="3938"/>
        </pc:sldMkLst>
        <pc:spChg chg="add mod">
          <ac:chgData name="Hannah Ritz" userId="facff147-0948-4d50-9da1-32c8a24bcaec" providerId="ADAL" clId="{8817DC68-840C-4E92-A9B5-67BBD186B638}" dt="2023-09-26T20:18:24.425" v="3630" actId="1076"/>
          <ac:spMkLst>
            <pc:docMk/>
            <pc:sldMk cId="2285314883" sldId="3938"/>
            <ac:spMk id="2" creationId="{520E2940-A104-BF8D-D1C3-30260B641726}"/>
          </ac:spMkLst>
        </pc:spChg>
        <pc:spChg chg="add mod">
          <ac:chgData name="Hannah Ritz" userId="facff147-0948-4d50-9da1-32c8a24bcaec" providerId="ADAL" clId="{8817DC68-840C-4E92-A9B5-67BBD186B638}" dt="2023-09-26T19:20:42.243" v="1692"/>
          <ac:spMkLst>
            <pc:docMk/>
            <pc:sldMk cId="2285314883" sldId="3938"/>
            <ac:spMk id="9" creationId="{833B11C4-86EC-3D70-59C8-BEE08B9776C7}"/>
          </ac:spMkLst>
        </pc:spChg>
        <pc:spChg chg="add mod">
          <ac:chgData name="Hannah Ritz" userId="facff147-0948-4d50-9da1-32c8a24bcaec" providerId="ADAL" clId="{8817DC68-840C-4E92-A9B5-67BBD186B638}" dt="2023-09-26T19:20:42.243" v="1692"/>
          <ac:spMkLst>
            <pc:docMk/>
            <pc:sldMk cId="2285314883" sldId="3938"/>
            <ac:spMk id="10" creationId="{C6887A95-261E-2B8C-A47D-CB3FAE32B8F1}"/>
          </ac:spMkLst>
        </pc:spChg>
        <pc:spChg chg="add mod">
          <ac:chgData name="Hannah Ritz" userId="facff147-0948-4d50-9da1-32c8a24bcaec" providerId="ADAL" clId="{8817DC68-840C-4E92-A9B5-67BBD186B638}" dt="2023-09-26T19:20:47.978" v="1693"/>
          <ac:spMkLst>
            <pc:docMk/>
            <pc:sldMk cId="2285314883" sldId="3938"/>
            <ac:spMk id="12" creationId="{F1B47599-32D1-40D2-5F82-2D095C3FE0A3}"/>
          </ac:spMkLst>
        </pc:spChg>
        <pc:spChg chg="add mod">
          <ac:chgData name="Hannah Ritz" userId="facff147-0948-4d50-9da1-32c8a24bcaec" providerId="ADAL" clId="{8817DC68-840C-4E92-A9B5-67BBD186B638}" dt="2023-09-26T19:20:47.978" v="1693"/>
          <ac:spMkLst>
            <pc:docMk/>
            <pc:sldMk cId="2285314883" sldId="3938"/>
            <ac:spMk id="13" creationId="{C65445D8-B68B-E5D3-BD7F-4D881A56A70D}"/>
          </ac:spMkLst>
        </pc:spChg>
        <pc:spChg chg="add mod">
          <ac:chgData name="Hannah Ritz" userId="facff147-0948-4d50-9da1-32c8a24bcaec" providerId="ADAL" clId="{8817DC68-840C-4E92-A9B5-67BBD186B638}" dt="2023-09-26T19:20:55.568" v="1695"/>
          <ac:spMkLst>
            <pc:docMk/>
            <pc:sldMk cId="2285314883" sldId="3938"/>
            <ac:spMk id="15" creationId="{B06F27F0-4421-1AE1-1128-D202B922E43E}"/>
          </ac:spMkLst>
        </pc:spChg>
        <pc:spChg chg="add mod">
          <ac:chgData name="Hannah Ritz" userId="facff147-0948-4d50-9da1-32c8a24bcaec" providerId="ADAL" clId="{8817DC68-840C-4E92-A9B5-67BBD186B638}" dt="2023-09-26T19:20:55.568" v="1695"/>
          <ac:spMkLst>
            <pc:docMk/>
            <pc:sldMk cId="2285314883" sldId="3938"/>
            <ac:spMk id="17" creationId="{7E3AAB4D-EBA8-7BCB-09B4-2EF3C0345EBD}"/>
          </ac:spMkLst>
        </pc:spChg>
        <pc:spChg chg="add mod">
          <ac:chgData name="Hannah Ritz" userId="facff147-0948-4d50-9da1-32c8a24bcaec" providerId="ADAL" clId="{8817DC68-840C-4E92-A9B5-67BBD186B638}" dt="2023-09-26T19:44:49.554" v="2296"/>
          <ac:spMkLst>
            <pc:docMk/>
            <pc:sldMk cId="2285314883" sldId="3938"/>
            <ac:spMk id="18" creationId="{F9DD9F36-AEA3-C816-EFBB-F87F10716DA8}"/>
          </ac:spMkLst>
        </pc:spChg>
        <pc:spChg chg="add mod">
          <ac:chgData name="Hannah Ritz" userId="facff147-0948-4d50-9da1-32c8a24bcaec" providerId="ADAL" clId="{8817DC68-840C-4E92-A9B5-67BBD186B638}" dt="2023-09-26T20:19:10.841" v="3636" actId="1076"/>
          <ac:spMkLst>
            <pc:docMk/>
            <pc:sldMk cId="2285314883" sldId="3938"/>
            <ac:spMk id="19" creationId="{A7DD402C-0A8D-436D-E9A1-F8F257BFA4F4}"/>
          </ac:spMkLst>
        </pc:spChg>
        <pc:spChg chg="add mod">
          <ac:chgData name="Hannah Ritz" userId="facff147-0948-4d50-9da1-32c8a24bcaec" providerId="ADAL" clId="{8817DC68-840C-4E92-A9B5-67BBD186B638}" dt="2023-09-26T20:19:20.153" v="3638" actId="1076"/>
          <ac:spMkLst>
            <pc:docMk/>
            <pc:sldMk cId="2285314883" sldId="3938"/>
            <ac:spMk id="20" creationId="{B5C46CDE-1643-7A1D-2339-8EA70CC0B589}"/>
          </ac:spMkLst>
        </pc:spChg>
        <pc:spChg chg="add mod">
          <ac:chgData name="Hannah Ritz" userId="facff147-0948-4d50-9da1-32c8a24bcaec" providerId="ADAL" clId="{8817DC68-840C-4E92-A9B5-67BBD186B638}" dt="2023-09-26T20:19:28.057" v="3640" actId="1076"/>
          <ac:spMkLst>
            <pc:docMk/>
            <pc:sldMk cId="2285314883" sldId="3938"/>
            <ac:spMk id="21" creationId="{5069E541-7483-8CE3-2DAA-ADFAD4459C03}"/>
          </ac:spMkLst>
        </pc:spChg>
        <pc:spChg chg="add mod">
          <ac:chgData name="Hannah Ritz" userId="facff147-0948-4d50-9da1-32c8a24bcaec" providerId="ADAL" clId="{8817DC68-840C-4E92-A9B5-67BBD186B638}" dt="2023-09-26T20:19:37.054" v="3643" actId="1076"/>
          <ac:spMkLst>
            <pc:docMk/>
            <pc:sldMk cId="2285314883" sldId="3938"/>
            <ac:spMk id="22" creationId="{BC6DB5BC-2922-24BD-2F66-54F8BA4886A9}"/>
          </ac:spMkLst>
        </pc:spChg>
        <pc:grpChg chg="add del mod">
          <ac:chgData name="Hannah Ritz" userId="facff147-0948-4d50-9da1-32c8a24bcaec" providerId="ADAL" clId="{8817DC68-840C-4E92-A9B5-67BBD186B638}" dt="2023-09-26T19:49:20.908" v="2413" actId="478"/>
          <ac:grpSpMkLst>
            <pc:docMk/>
            <pc:sldMk cId="2285314883" sldId="3938"/>
            <ac:grpSpMk id="8" creationId="{68CD517A-EA65-9919-96F0-05EC2694B661}"/>
          </ac:grpSpMkLst>
        </pc:grpChg>
        <pc:grpChg chg="add del mod">
          <ac:chgData name="Hannah Ritz" userId="facff147-0948-4d50-9da1-32c8a24bcaec" providerId="ADAL" clId="{8817DC68-840C-4E92-A9B5-67BBD186B638}" dt="2023-09-26T19:50:13.659" v="2548" actId="478"/>
          <ac:grpSpMkLst>
            <pc:docMk/>
            <pc:sldMk cId="2285314883" sldId="3938"/>
            <ac:grpSpMk id="11" creationId="{8562829C-870B-66B7-1BC4-502C6E5311D8}"/>
          </ac:grpSpMkLst>
        </pc:grpChg>
        <pc:grpChg chg="add del mod">
          <ac:chgData name="Hannah Ritz" userId="facff147-0948-4d50-9da1-32c8a24bcaec" providerId="ADAL" clId="{8817DC68-840C-4E92-A9B5-67BBD186B638}" dt="2023-09-26T19:50:33.451" v="2607" actId="478"/>
          <ac:grpSpMkLst>
            <pc:docMk/>
            <pc:sldMk cId="2285314883" sldId="3938"/>
            <ac:grpSpMk id="14" creationId="{B6F4B0F1-FF6B-F3A1-6626-AF7DCB5F11FA}"/>
          </ac:grpSpMkLst>
        </pc:grpChg>
        <pc:graphicFrameChg chg="add mod">
          <ac:chgData name="Hannah Ritz" userId="facff147-0948-4d50-9da1-32c8a24bcaec" providerId="ADAL" clId="{8817DC68-840C-4E92-A9B5-67BBD186B638}" dt="2023-09-26T19:17:37.097" v="1656" actId="207"/>
          <ac:graphicFrameMkLst>
            <pc:docMk/>
            <pc:sldMk cId="2285314883" sldId="3938"/>
            <ac:graphicFrameMk id="7" creationId="{407DDED1-2959-2678-C3FF-071431456B15}"/>
          </ac:graphicFrameMkLst>
        </pc:graphicFrameChg>
        <pc:picChg chg="del">
          <ac:chgData name="Hannah Ritz" userId="facff147-0948-4d50-9da1-32c8a24bcaec" providerId="ADAL" clId="{8817DC68-840C-4E92-A9B5-67BBD186B638}" dt="2023-09-26T19:07:18.647" v="1264" actId="478"/>
          <ac:picMkLst>
            <pc:docMk/>
            <pc:sldMk cId="2285314883" sldId="3938"/>
            <ac:picMk id="4" creationId="{1E1835C6-EBA6-72B0-5776-F7EF7A8EC712}"/>
          </ac:picMkLst>
        </pc:picChg>
        <pc:picChg chg="add del mod">
          <ac:chgData name="Hannah Ritz" userId="facff147-0948-4d50-9da1-32c8a24bcaec" providerId="ADAL" clId="{8817DC68-840C-4E92-A9B5-67BBD186B638}" dt="2023-09-26T19:17:19.777" v="1654" actId="478"/>
          <ac:picMkLst>
            <pc:docMk/>
            <pc:sldMk cId="2285314883" sldId="3938"/>
            <ac:picMk id="6" creationId="{A0AADCD4-6314-9515-9793-74209549AD5E}"/>
          </ac:picMkLst>
        </pc:picChg>
        <pc:picChg chg="add mod">
          <ac:chgData name="Hannah Ritz" userId="facff147-0948-4d50-9da1-32c8a24bcaec" providerId="ADAL" clId="{8817DC68-840C-4E92-A9B5-67BBD186B638}" dt="2023-09-26T20:19:16.035" v="3637" actId="1076"/>
          <ac:picMkLst>
            <pc:docMk/>
            <pc:sldMk cId="2285314883" sldId="3938"/>
            <ac:picMk id="6" creationId="{DD31FB33-3BBE-5A15-44DC-126E1D72826D}"/>
          </ac:picMkLst>
        </pc:picChg>
        <pc:picChg chg="add mod">
          <ac:chgData name="Hannah Ritz" userId="facff147-0948-4d50-9da1-32c8a24bcaec" providerId="ADAL" clId="{8817DC68-840C-4E92-A9B5-67BBD186B638}" dt="2023-09-26T20:19:07.772" v="3635" actId="1076"/>
          <ac:picMkLst>
            <pc:docMk/>
            <pc:sldMk cId="2285314883" sldId="3938"/>
            <ac:picMk id="24" creationId="{B8802923-6433-9168-258D-C4F777685812}"/>
          </ac:picMkLst>
        </pc:picChg>
        <pc:picChg chg="add mod">
          <ac:chgData name="Hannah Ritz" userId="facff147-0948-4d50-9da1-32c8a24bcaec" providerId="ADAL" clId="{8817DC68-840C-4E92-A9B5-67BBD186B638}" dt="2023-09-26T20:19:05.160" v="3634" actId="1076"/>
          <ac:picMkLst>
            <pc:docMk/>
            <pc:sldMk cId="2285314883" sldId="3938"/>
            <ac:picMk id="26" creationId="{77332BC7-4AE5-AC88-24BC-0BC10951EC46}"/>
          </ac:picMkLst>
        </pc:picChg>
        <pc:picChg chg="add mod">
          <ac:chgData name="Hannah Ritz" userId="facff147-0948-4d50-9da1-32c8a24bcaec" providerId="ADAL" clId="{8817DC68-840C-4E92-A9B5-67BBD186B638}" dt="2023-09-26T20:19:31.424" v="3641" actId="1076"/>
          <ac:picMkLst>
            <pc:docMk/>
            <pc:sldMk cId="2285314883" sldId="3938"/>
            <ac:picMk id="28" creationId="{EBCB94B2-3AC3-CC24-4310-98C908FE9ED6}"/>
          </ac:picMkLst>
        </pc:picChg>
        <pc:picChg chg="add mod">
          <ac:chgData name="Hannah Ritz" userId="facff147-0948-4d50-9da1-32c8a24bcaec" providerId="ADAL" clId="{8817DC68-840C-4E92-A9B5-67BBD186B638}" dt="2023-09-26T20:19:33.302" v="3642" actId="1076"/>
          <ac:picMkLst>
            <pc:docMk/>
            <pc:sldMk cId="2285314883" sldId="3938"/>
            <ac:picMk id="30" creationId="{1E11D702-DE91-EDFA-A9A1-B308D84C2604}"/>
          </ac:picMkLst>
        </pc:picChg>
        <pc:picChg chg="add del mod">
          <ac:chgData name="Hannah Ritz" userId="facff147-0948-4d50-9da1-32c8a24bcaec" providerId="ADAL" clId="{8817DC68-840C-4E92-A9B5-67BBD186B638}" dt="2023-09-26T20:17:40.308" v="3525" actId="478"/>
          <ac:picMkLst>
            <pc:docMk/>
            <pc:sldMk cId="2285314883" sldId="3938"/>
            <ac:picMk id="2050" creationId="{E5E8AA8B-DDE9-9282-C9EA-AF1B7A205D8E}"/>
          </ac:picMkLst>
        </pc:picChg>
      </pc:sldChg>
    </pc:docChg>
  </pc:docChgLst>
  <pc:docChgLst>
    <pc:chgData name="Ken Fisher" userId="S::kfisher@readyzonehq.com::d7cd5e04-4c55-4c71-95c1-3204e4c68b72" providerId="AD" clId="Web-{A50C4259-2BD4-CAB7-A4E3-EEAC0DF7A220}"/>
    <pc:docChg chg="modSld">
      <pc:chgData name="Ken Fisher" userId="S::kfisher@readyzonehq.com::d7cd5e04-4c55-4c71-95c1-3204e4c68b72" providerId="AD" clId="Web-{A50C4259-2BD4-CAB7-A4E3-EEAC0DF7A220}" dt="2024-03-14T14:31:33.806" v="14"/>
      <pc:docMkLst>
        <pc:docMk/>
      </pc:docMkLst>
      <pc:sldChg chg="modNotes">
        <pc:chgData name="Ken Fisher" userId="S::kfisher@readyzonehq.com::d7cd5e04-4c55-4c71-95c1-3204e4c68b72" providerId="AD" clId="Web-{A50C4259-2BD4-CAB7-A4E3-EEAC0DF7A220}" dt="2024-03-14T14:31:33.806" v="14"/>
        <pc:sldMkLst>
          <pc:docMk/>
          <pc:sldMk cId="2954136594" sldId="4182"/>
        </pc:sldMkLst>
      </pc:sldChg>
    </pc:docChg>
  </pc:docChgLst>
  <pc:docChgLst>
    <pc:chgData name="Micaela Uriegas" userId="S::muriegas@readyzonehq.com::a08b801f-1f70-4727-bccd-82900e0f0bd4" providerId="AD" clId="Web-{A637696D-1FD8-B04A-0983-2B515901608D}"/>
    <pc:docChg chg="addSld delSld modSld sldOrd">
      <pc:chgData name="Micaela Uriegas" userId="S::muriegas@readyzonehq.com::a08b801f-1f70-4727-bccd-82900e0f0bd4" providerId="AD" clId="Web-{A637696D-1FD8-B04A-0983-2B515901608D}" dt="2024-06-11T19:54:01.643" v="24" actId="1076"/>
      <pc:docMkLst>
        <pc:docMk/>
      </pc:docMkLst>
      <pc:sldChg chg="add">
        <pc:chgData name="Micaela Uriegas" userId="S::muriegas@readyzonehq.com::a08b801f-1f70-4727-bccd-82900e0f0bd4" providerId="AD" clId="Web-{A637696D-1FD8-B04A-0983-2B515901608D}" dt="2024-06-11T19:32:36.394" v="10"/>
        <pc:sldMkLst>
          <pc:docMk/>
          <pc:sldMk cId="2165240854" sldId="3887"/>
        </pc:sldMkLst>
      </pc:sldChg>
      <pc:sldChg chg="add">
        <pc:chgData name="Micaela Uriegas" userId="S::muriegas@readyzonehq.com::a08b801f-1f70-4727-bccd-82900e0f0bd4" providerId="AD" clId="Web-{A637696D-1FD8-B04A-0983-2B515901608D}" dt="2024-06-11T19:32:55.411" v="12"/>
        <pc:sldMkLst>
          <pc:docMk/>
          <pc:sldMk cId="3748846674" sldId="3888"/>
        </pc:sldMkLst>
      </pc:sldChg>
      <pc:sldChg chg="add del">
        <pc:chgData name="Micaela Uriegas" userId="S::muriegas@readyzonehq.com::a08b801f-1f70-4727-bccd-82900e0f0bd4" providerId="AD" clId="Web-{A637696D-1FD8-B04A-0983-2B515901608D}" dt="2024-06-11T19:32:17.550" v="9"/>
        <pc:sldMkLst>
          <pc:docMk/>
          <pc:sldMk cId="2989245995" sldId="4163"/>
        </pc:sldMkLst>
      </pc:sldChg>
      <pc:sldChg chg="del">
        <pc:chgData name="Micaela Uriegas" userId="S::muriegas@readyzonehq.com::a08b801f-1f70-4727-bccd-82900e0f0bd4" providerId="AD" clId="Web-{A637696D-1FD8-B04A-0983-2B515901608D}" dt="2024-06-11T19:31:33.986" v="8"/>
        <pc:sldMkLst>
          <pc:docMk/>
          <pc:sldMk cId="1313039743" sldId="4164"/>
        </pc:sldMkLst>
      </pc:sldChg>
      <pc:sldChg chg="add">
        <pc:chgData name="Micaela Uriegas" userId="S::muriegas@readyzonehq.com::a08b801f-1f70-4727-bccd-82900e0f0bd4" providerId="AD" clId="Web-{A637696D-1FD8-B04A-0983-2B515901608D}" dt="2024-06-11T19:35:37.479" v="21"/>
        <pc:sldMkLst>
          <pc:docMk/>
          <pc:sldMk cId="3640149935" sldId="4179"/>
        </pc:sldMkLst>
      </pc:sldChg>
      <pc:sldChg chg="add">
        <pc:chgData name="Micaela Uriegas" userId="S::muriegas@readyzonehq.com::a08b801f-1f70-4727-bccd-82900e0f0bd4" providerId="AD" clId="Web-{A637696D-1FD8-B04A-0983-2B515901608D}" dt="2024-06-11T19:35:29.322" v="20"/>
        <pc:sldMkLst>
          <pc:docMk/>
          <pc:sldMk cId="2883955009" sldId="4180"/>
        </pc:sldMkLst>
      </pc:sldChg>
      <pc:sldChg chg="add">
        <pc:chgData name="Micaela Uriegas" userId="S::muriegas@readyzonehq.com::a08b801f-1f70-4727-bccd-82900e0f0bd4" providerId="AD" clId="Web-{A637696D-1FD8-B04A-0983-2B515901608D}" dt="2024-06-11T19:33:17.411" v="13"/>
        <pc:sldMkLst>
          <pc:docMk/>
          <pc:sldMk cId="4166445353" sldId="4181"/>
        </pc:sldMkLst>
      </pc:sldChg>
      <pc:sldChg chg="modSp">
        <pc:chgData name="Micaela Uriegas" userId="S::muriegas@readyzonehq.com::a08b801f-1f70-4727-bccd-82900e0f0bd4" providerId="AD" clId="Web-{A637696D-1FD8-B04A-0983-2B515901608D}" dt="2024-06-11T19:54:01.643" v="24" actId="1076"/>
        <pc:sldMkLst>
          <pc:docMk/>
          <pc:sldMk cId="1762487063" sldId="4183"/>
        </pc:sldMkLst>
        <pc:spChg chg="mod">
          <ac:chgData name="Micaela Uriegas" userId="S::muriegas@readyzonehq.com::a08b801f-1f70-4727-bccd-82900e0f0bd4" providerId="AD" clId="Web-{A637696D-1FD8-B04A-0983-2B515901608D}" dt="2024-06-11T19:53:53.236" v="22" actId="20577"/>
          <ac:spMkLst>
            <pc:docMk/>
            <pc:sldMk cId="1762487063" sldId="4183"/>
            <ac:spMk id="2" creationId="{B681EDC2-A187-37A3-2866-41EB533AA988}"/>
          </ac:spMkLst>
        </pc:spChg>
        <pc:picChg chg="mod">
          <ac:chgData name="Micaela Uriegas" userId="S::muriegas@readyzonehq.com::a08b801f-1f70-4727-bccd-82900e0f0bd4" providerId="AD" clId="Web-{A637696D-1FD8-B04A-0983-2B515901608D}" dt="2024-06-11T19:54:01.643" v="24" actId="1076"/>
          <ac:picMkLst>
            <pc:docMk/>
            <pc:sldMk cId="1762487063" sldId="4183"/>
            <ac:picMk id="1026" creationId="{E7643EF5-FC4F-EA2D-6E47-D869EF05927B}"/>
          </ac:picMkLst>
        </pc:picChg>
      </pc:sldChg>
      <pc:sldChg chg="ord">
        <pc:chgData name="Micaela Uriegas" userId="S::muriegas@readyzonehq.com::a08b801f-1f70-4727-bccd-82900e0f0bd4" providerId="AD" clId="Web-{A637696D-1FD8-B04A-0983-2B515901608D}" dt="2024-06-11T19:31:22.767" v="5"/>
        <pc:sldMkLst>
          <pc:docMk/>
          <pc:sldMk cId="1511337408" sldId="4189"/>
        </pc:sldMkLst>
      </pc:sldChg>
      <pc:sldChg chg="ord">
        <pc:chgData name="Micaela Uriegas" userId="S::muriegas@readyzonehq.com::a08b801f-1f70-4727-bccd-82900e0f0bd4" providerId="AD" clId="Web-{A637696D-1FD8-B04A-0983-2B515901608D}" dt="2024-06-11T19:31:25.673" v="6"/>
        <pc:sldMkLst>
          <pc:docMk/>
          <pc:sldMk cId="2615299610" sldId="4190"/>
        </pc:sldMkLst>
      </pc:sldChg>
      <pc:sldChg chg="ord">
        <pc:chgData name="Micaela Uriegas" userId="S::muriegas@readyzonehq.com::a08b801f-1f70-4727-bccd-82900e0f0bd4" providerId="AD" clId="Web-{A637696D-1FD8-B04A-0983-2B515901608D}" dt="2024-06-11T19:31:20.610" v="4"/>
        <pc:sldMkLst>
          <pc:docMk/>
          <pc:sldMk cId="2006248047" sldId="4191"/>
        </pc:sldMkLst>
      </pc:sldChg>
      <pc:sldChg chg="ord">
        <pc:chgData name="Micaela Uriegas" userId="S::muriegas@readyzonehq.com::a08b801f-1f70-4727-bccd-82900e0f0bd4" providerId="AD" clId="Web-{A637696D-1FD8-B04A-0983-2B515901608D}" dt="2024-06-11T19:31:13.938" v="1"/>
        <pc:sldMkLst>
          <pc:docMk/>
          <pc:sldMk cId="3464823279" sldId="4192"/>
        </pc:sldMkLst>
      </pc:sldChg>
      <pc:sldChg chg="ord">
        <pc:chgData name="Micaela Uriegas" userId="S::muriegas@readyzonehq.com::a08b801f-1f70-4727-bccd-82900e0f0bd4" providerId="AD" clId="Web-{A637696D-1FD8-B04A-0983-2B515901608D}" dt="2024-06-11T19:31:16.438" v="2"/>
        <pc:sldMkLst>
          <pc:docMk/>
          <pc:sldMk cId="4041081154" sldId="4195"/>
        </pc:sldMkLst>
      </pc:sldChg>
      <pc:sldChg chg="add">
        <pc:chgData name="Micaela Uriegas" userId="S::muriegas@readyzonehq.com::a08b801f-1f70-4727-bccd-82900e0f0bd4" providerId="AD" clId="Web-{A637696D-1FD8-B04A-0983-2B515901608D}" dt="2024-06-11T19:32:43.520" v="11"/>
        <pc:sldMkLst>
          <pc:docMk/>
          <pc:sldMk cId="1502097536" sldId="4207"/>
        </pc:sldMkLst>
      </pc:sldChg>
      <pc:sldChg chg="add">
        <pc:chgData name="Micaela Uriegas" userId="S::muriegas@readyzonehq.com::a08b801f-1f70-4727-bccd-82900e0f0bd4" providerId="AD" clId="Web-{A637696D-1FD8-B04A-0983-2B515901608D}" dt="2024-06-11T19:34:53.384" v="16"/>
        <pc:sldMkLst>
          <pc:docMk/>
          <pc:sldMk cId="1762141530" sldId="4210"/>
        </pc:sldMkLst>
      </pc:sldChg>
      <pc:sldChg chg="add">
        <pc:chgData name="Micaela Uriegas" userId="S::muriegas@readyzonehq.com::a08b801f-1f70-4727-bccd-82900e0f0bd4" providerId="AD" clId="Web-{A637696D-1FD8-B04A-0983-2B515901608D}" dt="2024-06-11T19:35:00.524" v="17"/>
        <pc:sldMkLst>
          <pc:docMk/>
          <pc:sldMk cId="3086991499" sldId="4220"/>
        </pc:sldMkLst>
      </pc:sldChg>
      <pc:sldChg chg="add">
        <pc:chgData name="Micaela Uriegas" userId="S::muriegas@readyzonehq.com::a08b801f-1f70-4727-bccd-82900e0f0bd4" providerId="AD" clId="Web-{A637696D-1FD8-B04A-0983-2B515901608D}" dt="2024-06-11T19:34:06.226" v="15"/>
        <pc:sldMkLst>
          <pc:docMk/>
          <pc:sldMk cId="3193101029" sldId="4263"/>
        </pc:sldMkLst>
      </pc:sldChg>
      <pc:sldChg chg="ord">
        <pc:chgData name="Micaela Uriegas" userId="S::muriegas@readyzonehq.com::a08b801f-1f70-4727-bccd-82900e0f0bd4" providerId="AD" clId="Web-{A637696D-1FD8-B04A-0983-2B515901608D}" dt="2024-06-11T19:31:18.563" v="3"/>
        <pc:sldMkLst>
          <pc:docMk/>
          <pc:sldMk cId="813403673" sldId="4333"/>
        </pc:sldMkLst>
      </pc:sldChg>
      <pc:sldChg chg="add">
        <pc:chgData name="Micaela Uriegas" userId="S::muriegas@readyzonehq.com::a08b801f-1f70-4727-bccd-82900e0f0bd4" providerId="AD" clId="Web-{A637696D-1FD8-B04A-0983-2B515901608D}" dt="2024-06-11T19:33:29.881" v="14"/>
        <pc:sldMkLst>
          <pc:docMk/>
          <pc:sldMk cId="3939296093" sldId="4334"/>
        </pc:sldMkLst>
      </pc:sldChg>
      <pc:sldChg chg="add">
        <pc:chgData name="Micaela Uriegas" userId="S::muriegas@readyzonehq.com::a08b801f-1f70-4727-bccd-82900e0f0bd4" providerId="AD" clId="Web-{A637696D-1FD8-B04A-0983-2B515901608D}" dt="2024-06-11T19:35:10.806" v="18"/>
        <pc:sldMkLst>
          <pc:docMk/>
          <pc:sldMk cId="4107175942" sldId="4335"/>
        </pc:sldMkLst>
      </pc:sldChg>
      <pc:sldChg chg="add">
        <pc:chgData name="Micaela Uriegas" userId="S::muriegas@readyzonehq.com::a08b801f-1f70-4727-bccd-82900e0f0bd4" providerId="AD" clId="Web-{A637696D-1FD8-B04A-0983-2B515901608D}" dt="2024-06-11T19:35:18.119" v="19"/>
        <pc:sldMkLst>
          <pc:docMk/>
          <pc:sldMk cId="1311213021" sldId="4336"/>
        </pc:sldMkLst>
      </pc:sldChg>
    </pc:docChg>
  </pc:docChgLst>
  <pc:docChgLst>
    <pc:chgData name="Micaela Uriegas" userId="S::muriegas@readyzonehq.com::a08b801f-1f70-4727-bccd-82900e0f0bd4" providerId="AD" clId="Web-{5478F81A-E2C9-14B6-5E02-4B5272F763B9}"/>
    <pc:docChg chg="modSld">
      <pc:chgData name="Micaela Uriegas" userId="S::muriegas@readyzonehq.com::a08b801f-1f70-4727-bccd-82900e0f0bd4" providerId="AD" clId="Web-{5478F81A-E2C9-14B6-5E02-4B5272F763B9}" dt="2023-10-02T17:42:15.553" v="2931"/>
      <pc:docMkLst>
        <pc:docMk/>
      </pc:docMkLst>
      <pc:sldChg chg="modNotes">
        <pc:chgData name="Micaela Uriegas" userId="S::muriegas@readyzonehq.com::a08b801f-1f70-4727-bccd-82900e0f0bd4" providerId="AD" clId="Web-{5478F81A-E2C9-14B6-5E02-4B5272F763B9}" dt="2023-10-02T17:42:15.553" v="2931"/>
        <pc:sldMkLst>
          <pc:docMk/>
          <pc:sldMk cId="1293892549" sldId="274"/>
        </pc:sldMkLst>
      </pc:sldChg>
      <pc:sldChg chg="modNotes">
        <pc:chgData name="Micaela Uriegas" userId="S::muriegas@readyzonehq.com::a08b801f-1f70-4727-bccd-82900e0f0bd4" providerId="AD" clId="Web-{5478F81A-E2C9-14B6-5E02-4B5272F763B9}" dt="2023-10-02T17:37:36.876" v="2315"/>
        <pc:sldMkLst>
          <pc:docMk/>
          <pc:sldMk cId="3246389090" sldId="276"/>
        </pc:sldMkLst>
      </pc:sldChg>
      <pc:sldChg chg="modNotes">
        <pc:chgData name="Micaela Uriegas" userId="S::muriegas@readyzonehq.com::a08b801f-1f70-4727-bccd-82900e0f0bd4" providerId="AD" clId="Web-{5478F81A-E2C9-14B6-5E02-4B5272F763B9}" dt="2023-10-02T16:58:53.474" v="6"/>
        <pc:sldMkLst>
          <pc:docMk/>
          <pc:sldMk cId="2254447913" sldId="3684"/>
        </pc:sldMkLst>
      </pc:sldChg>
      <pc:sldChg chg="modNotes">
        <pc:chgData name="Micaela Uriegas" userId="S::muriegas@readyzonehq.com::a08b801f-1f70-4727-bccd-82900e0f0bd4" providerId="AD" clId="Web-{5478F81A-E2C9-14B6-5E02-4B5272F763B9}" dt="2023-10-02T17:35:38.889" v="2123"/>
        <pc:sldMkLst>
          <pc:docMk/>
          <pc:sldMk cId="2679924382" sldId="3860"/>
        </pc:sldMkLst>
      </pc:sldChg>
      <pc:sldChg chg="modNotes">
        <pc:chgData name="Micaela Uriegas" userId="S::muriegas@readyzonehq.com::a08b801f-1f70-4727-bccd-82900e0f0bd4" providerId="AD" clId="Web-{5478F81A-E2C9-14B6-5E02-4B5272F763B9}" dt="2023-10-02T17:26:24.551" v="1881"/>
        <pc:sldMkLst>
          <pc:docMk/>
          <pc:sldMk cId="2816634550" sldId="3863"/>
        </pc:sldMkLst>
      </pc:sldChg>
      <pc:sldChg chg="modNotes">
        <pc:chgData name="Micaela Uriegas" userId="S::muriegas@readyzonehq.com::a08b801f-1f70-4727-bccd-82900e0f0bd4" providerId="AD" clId="Web-{5478F81A-E2C9-14B6-5E02-4B5272F763B9}" dt="2023-10-02T17:24:40.877" v="1632"/>
        <pc:sldMkLst>
          <pc:docMk/>
          <pc:sldMk cId="2617513472" sldId="3934"/>
        </pc:sldMkLst>
      </pc:sldChg>
      <pc:sldChg chg="modNotes">
        <pc:chgData name="Micaela Uriegas" userId="S::muriegas@readyzonehq.com::a08b801f-1f70-4727-bccd-82900e0f0bd4" providerId="AD" clId="Web-{5478F81A-E2C9-14B6-5E02-4B5272F763B9}" dt="2023-10-02T17:02:16.759" v="282"/>
        <pc:sldMkLst>
          <pc:docMk/>
          <pc:sldMk cId="766631822" sldId="3935"/>
        </pc:sldMkLst>
      </pc:sldChg>
      <pc:sldChg chg="modNotes">
        <pc:chgData name="Micaela Uriegas" userId="S::muriegas@readyzonehq.com::a08b801f-1f70-4727-bccd-82900e0f0bd4" providerId="AD" clId="Web-{5478F81A-E2C9-14B6-5E02-4B5272F763B9}" dt="2023-10-02T17:05:54.919" v="535"/>
        <pc:sldMkLst>
          <pc:docMk/>
          <pc:sldMk cId="2850525341" sldId="3936"/>
        </pc:sldMkLst>
      </pc:sldChg>
      <pc:sldChg chg="modNotes">
        <pc:chgData name="Micaela Uriegas" userId="S::muriegas@readyzonehq.com::a08b801f-1f70-4727-bccd-82900e0f0bd4" providerId="AD" clId="Web-{5478F81A-E2C9-14B6-5E02-4B5272F763B9}" dt="2023-10-02T17:12:09.317" v="779"/>
        <pc:sldMkLst>
          <pc:docMk/>
          <pc:sldMk cId="2313220391" sldId="3937"/>
        </pc:sldMkLst>
      </pc:sldChg>
      <pc:sldChg chg="modNotes">
        <pc:chgData name="Micaela Uriegas" userId="S::muriegas@readyzonehq.com::a08b801f-1f70-4727-bccd-82900e0f0bd4" providerId="AD" clId="Web-{5478F81A-E2C9-14B6-5E02-4B5272F763B9}" dt="2023-10-02T17:16:04.602" v="1242"/>
        <pc:sldMkLst>
          <pc:docMk/>
          <pc:sldMk cId="2285314883" sldId="3938"/>
        </pc:sldMkLst>
      </pc:sldChg>
      <pc:sldChg chg="modNotes">
        <pc:chgData name="Micaela Uriegas" userId="S::muriegas@readyzonehq.com::a08b801f-1f70-4727-bccd-82900e0f0bd4" providerId="AD" clId="Web-{5478F81A-E2C9-14B6-5E02-4B5272F763B9}" dt="2023-10-02T17:27:29.662" v="2014"/>
        <pc:sldMkLst>
          <pc:docMk/>
          <pc:sldMk cId="4285272208" sldId="3939"/>
        </pc:sldMkLst>
      </pc:sldChg>
      <pc:sldChg chg="modNotes">
        <pc:chgData name="Micaela Uriegas" userId="S::muriegas@readyzonehq.com::a08b801f-1f70-4727-bccd-82900e0f0bd4" providerId="AD" clId="Web-{5478F81A-E2C9-14B6-5E02-4B5272F763B9}" dt="2023-10-02T17:28:37.616" v="2020"/>
        <pc:sldMkLst>
          <pc:docMk/>
          <pc:sldMk cId="4025148673" sldId="3942"/>
        </pc:sldMkLst>
      </pc:sldChg>
    </pc:docChg>
  </pc:docChgLst>
  <pc:docChgLst>
    <pc:chgData name="Micaela Uriegas" userId="S::muriegas@readyzonehq.com::a08b801f-1f70-4727-bccd-82900e0f0bd4" providerId="AD" clId="Web-{0A503884-4CDD-AA2D-D2F8-C5D699D8BB59}"/>
    <pc:docChg chg="modSld sldOrd">
      <pc:chgData name="Micaela Uriegas" userId="S::muriegas@readyzonehq.com::a08b801f-1f70-4727-bccd-82900e0f0bd4" providerId="AD" clId="Web-{0A503884-4CDD-AA2D-D2F8-C5D699D8BB59}" dt="2024-03-14T18:08:32.361" v="1"/>
      <pc:docMkLst>
        <pc:docMk/>
      </pc:docMkLst>
      <pc:sldChg chg="modSp">
        <pc:chgData name="Micaela Uriegas" userId="S::muriegas@readyzonehq.com::a08b801f-1f70-4727-bccd-82900e0f0bd4" providerId="AD" clId="Web-{0A503884-4CDD-AA2D-D2F8-C5D699D8BB59}" dt="2024-03-14T18:07:53.734" v="0" actId="20577"/>
        <pc:sldMkLst>
          <pc:docMk/>
          <pc:sldMk cId="4162620542" sldId="280"/>
        </pc:sldMkLst>
        <pc:spChg chg="mod">
          <ac:chgData name="Micaela Uriegas" userId="S::muriegas@readyzonehq.com::a08b801f-1f70-4727-bccd-82900e0f0bd4" providerId="AD" clId="Web-{0A503884-4CDD-AA2D-D2F8-C5D699D8BB59}" dt="2024-03-14T18:07:53.734" v="0" actId="20577"/>
          <ac:spMkLst>
            <pc:docMk/>
            <pc:sldMk cId="4162620542" sldId="280"/>
            <ac:spMk id="2" creationId="{0101C2DD-1802-F5C6-3739-DB5FF9BDADE8}"/>
          </ac:spMkLst>
        </pc:spChg>
      </pc:sldChg>
      <pc:sldChg chg="ord">
        <pc:chgData name="Micaela Uriegas" userId="S::muriegas@readyzonehq.com::a08b801f-1f70-4727-bccd-82900e0f0bd4" providerId="AD" clId="Web-{0A503884-4CDD-AA2D-D2F8-C5D699D8BB59}" dt="2024-03-14T18:08:32.361" v="1"/>
        <pc:sldMkLst>
          <pc:docMk/>
          <pc:sldMk cId="4234587494" sldId="4184"/>
        </pc:sldMkLst>
      </pc:sldChg>
    </pc:docChg>
  </pc:docChgLst>
  <pc:docChgLst>
    <pc:chgData name="Laura Pappas" userId="S::lpappas@readyzonehq.com::62b7941c-f7fc-4b0d-882b-7a4b32860943" providerId="AD" clId="Web-{B154550E-2CC9-9695-8041-7A3D768362C9}"/>
    <pc:docChg chg="modSld">
      <pc:chgData name="Laura Pappas" userId="S::lpappas@readyzonehq.com::62b7941c-f7fc-4b0d-882b-7a4b32860943" providerId="AD" clId="Web-{B154550E-2CC9-9695-8041-7A3D768362C9}" dt="2023-09-29T17:26:57.179" v="107"/>
      <pc:docMkLst>
        <pc:docMk/>
      </pc:docMkLst>
      <pc:sldChg chg="delCm">
        <pc:chgData name="Laura Pappas" userId="S::lpappas@readyzonehq.com::62b7941c-f7fc-4b0d-882b-7a4b32860943" providerId="AD" clId="Web-{B154550E-2CC9-9695-8041-7A3D768362C9}" dt="2023-09-29T17:22:16.935" v="1"/>
        <pc:sldMkLst>
          <pc:docMk/>
          <pc:sldMk cId="931077571" sldId="271"/>
        </pc:sldMkLst>
      </pc:sldChg>
      <pc:sldChg chg="modSp">
        <pc:chgData name="Laura Pappas" userId="S::lpappas@readyzonehq.com::62b7941c-f7fc-4b0d-882b-7a4b32860943" providerId="AD" clId="Web-{B154550E-2CC9-9695-8041-7A3D768362C9}" dt="2023-09-29T17:26:57.179" v="107"/>
        <pc:sldMkLst>
          <pc:docMk/>
          <pc:sldMk cId="662843743" sldId="3876"/>
        </pc:sldMkLst>
        <pc:graphicFrameChg chg="mod modGraphic">
          <ac:chgData name="Laura Pappas" userId="S::lpappas@readyzonehq.com::62b7941c-f7fc-4b0d-882b-7a4b32860943" providerId="AD" clId="Web-{B154550E-2CC9-9695-8041-7A3D768362C9}" dt="2023-09-29T17:26:57.179" v="107"/>
          <ac:graphicFrameMkLst>
            <pc:docMk/>
            <pc:sldMk cId="662843743" sldId="3876"/>
            <ac:graphicFrameMk id="6" creationId="{19198952-4418-5469-1995-306967A0E44E}"/>
          </ac:graphicFrameMkLst>
        </pc:graphicFrameChg>
      </pc:sldChg>
      <pc:sldChg chg="delCm">
        <pc:chgData name="Laura Pappas" userId="S::lpappas@readyzonehq.com::62b7941c-f7fc-4b0d-882b-7a4b32860943" providerId="AD" clId="Web-{B154550E-2CC9-9695-8041-7A3D768362C9}" dt="2023-09-29T17:21:23.215" v="0"/>
        <pc:sldMkLst>
          <pc:docMk/>
          <pc:sldMk cId="4025148673" sldId="3942"/>
        </pc:sldMkLst>
      </pc:sldChg>
    </pc:docChg>
  </pc:docChgLst>
  <pc:docChgLst>
    <pc:chgData name="Micaela Uriegas" userId="a08b801f-1f70-4727-bccd-82900e0f0bd4" providerId="ADAL" clId="{380776D7-1485-49C5-A470-FF54B06A4A68}"/>
    <pc:docChg chg="custSel delSld modSld">
      <pc:chgData name="Micaela Uriegas" userId="a08b801f-1f70-4727-bccd-82900e0f0bd4" providerId="ADAL" clId="{380776D7-1485-49C5-A470-FF54B06A4A68}" dt="2024-06-14T13:06:19.838" v="230"/>
      <pc:docMkLst>
        <pc:docMk/>
      </pc:docMkLst>
      <pc:sldChg chg="modSp mod delCm">
        <pc:chgData name="Micaela Uriegas" userId="a08b801f-1f70-4727-bccd-82900e0f0bd4" providerId="ADAL" clId="{380776D7-1485-49C5-A470-FF54B06A4A68}" dt="2024-06-14T13:05:02.889" v="200"/>
        <pc:sldMkLst>
          <pc:docMk/>
          <pc:sldMk cId="2177803857" sldId="278"/>
        </pc:sldMkLst>
        <pc:spChg chg="mod">
          <ac:chgData name="Micaela Uriegas" userId="a08b801f-1f70-4727-bccd-82900e0f0bd4" providerId="ADAL" clId="{380776D7-1485-49C5-A470-FF54B06A4A68}" dt="2024-06-14T12:58:38.788" v="196" actId="20577"/>
          <ac:spMkLst>
            <pc:docMk/>
            <pc:sldMk cId="2177803857" sldId="278"/>
            <ac:spMk id="2" creationId="{A46140CD-D1F8-0F45-A038-1AAE82FD05C5}"/>
          </ac:spMkLst>
        </pc:spChg>
        <pc:extLst>
          <p:ext xmlns:p="http://schemas.openxmlformats.org/presentationml/2006/main" uri="{D6D511B9-2390-475A-947B-AFAB55BFBCF1}">
            <pc226:cmChg xmlns:pc226="http://schemas.microsoft.com/office/powerpoint/2022/06/main/command" chg="del">
              <pc226:chgData name="Micaela Uriegas" userId="a08b801f-1f70-4727-bccd-82900e0f0bd4" providerId="ADAL" clId="{380776D7-1485-49C5-A470-FF54B06A4A68}" dt="2024-06-14T13:05:02.889" v="200"/>
              <pc2:cmMkLst xmlns:pc2="http://schemas.microsoft.com/office/powerpoint/2019/9/main/command">
                <pc:docMk/>
                <pc:sldMk cId="2177803857" sldId="278"/>
                <pc2:cmMk id="{DD99AD64-E036-429E-8DA7-46AB08CAABFC}"/>
              </pc2:cmMkLst>
            </pc226:cmChg>
            <pc226:cmChg xmlns:pc226="http://schemas.microsoft.com/office/powerpoint/2022/06/main/command" chg="del">
              <pc226:chgData name="Micaela Uriegas" userId="a08b801f-1f70-4727-bccd-82900e0f0bd4" providerId="ADAL" clId="{380776D7-1485-49C5-A470-FF54B06A4A68}" dt="2024-06-14T12:53:55.497" v="142"/>
              <pc2:cmMkLst xmlns:pc2="http://schemas.microsoft.com/office/powerpoint/2019/9/main/command">
                <pc:docMk/>
                <pc:sldMk cId="2177803857" sldId="278"/>
                <pc2:cmMk id="{087FEFEF-BB21-4CB5-8602-D4676C21B79F}"/>
              </pc2:cmMkLst>
            </pc226:cmChg>
          </p:ext>
        </pc:extLst>
      </pc:sldChg>
      <pc:sldChg chg="del">
        <pc:chgData name="Micaela Uriegas" userId="a08b801f-1f70-4727-bccd-82900e0f0bd4" providerId="ADAL" clId="{380776D7-1485-49C5-A470-FF54B06A4A68}" dt="2024-06-12T15:58:21.796" v="1" actId="47"/>
        <pc:sldMkLst>
          <pc:docMk/>
          <pc:sldMk cId="770932872" sldId="3864"/>
        </pc:sldMkLst>
      </pc:sldChg>
      <pc:sldChg chg="addSp delSp modSp mod delCm modCm modNotesTx">
        <pc:chgData name="Micaela Uriegas" userId="a08b801f-1f70-4727-bccd-82900e0f0bd4" providerId="ADAL" clId="{380776D7-1485-49C5-A470-FF54B06A4A68}" dt="2024-06-14T12:54:56.936" v="147"/>
        <pc:sldMkLst>
          <pc:docMk/>
          <pc:sldMk cId="2165240854" sldId="3887"/>
        </pc:sldMkLst>
        <pc:grpChg chg="del">
          <ac:chgData name="Micaela Uriegas" userId="a08b801f-1f70-4727-bccd-82900e0f0bd4" providerId="ADAL" clId="{380776D7-1485-49C5-A470-FF54B06A4A68}" dt="2024-06-12T15:59:43.307" v="2" actId="165"/>
          <ac:grpSpMkLst>
            <pc:docMk/>
            <pc:sldMk cId="2165240854" sldId="3887"/>
            <ac:grpSpMk id="13" creationId="{D5D78E34-BF72-D06D-E375-3B5BCE93FC3B}"/>
          </ac:grpSpMkLst>
        </pc:grpChg>
        <pc:graphicFrameChg chg="mod">
          <ac:chgData name="Micaela Uriegas" userId="a08b801f-1f70-4727-bccd-82900e0f0bd4" providerId="ADAL" clId="{380776D7-1485-49C5-A470-FF54B06A4A68}" dt="2024-06-12T16:02:35.594" v="23" actId="1076"/>
          <ac:graphicFrameMkLst>
            <pc:docMk/>
            <pc:sldMk cId="2165240854" sldId="3887"/>
            <ac:graphicFrameMk id="7" creationId="{298C0DF0-2FDE-5FA0-C2C2-C4991A6E5E97}"/>
          </ac:graphicFrameMkLst>
        </pc:graphicFrameChg>
        <pc:picChg chg="add mod modCrop">
          <ac:chgData name="Micaela Uriegas" userId="a08b801f-1f70-4727-bccd-82900e0f0bd4" providerId="ADAL" clId="{380776D7-1485-49C5-A470-FF54B06A4A68}" dt="2024-06-12T16:04:46.546" v="31" actId="1076"/>
          <ac:picMkLst>
            <pc:docMk/>
            <pc:sldMk cId="2165240854" sldId="3887"/>
            <ac:picMk id="8" creationId="{CC5C9337-9EE9-9F5F-287E-0B781D319F5F}"/>
          </ac:picMkLst>
        </pc:picChg>
        <pc:picChg chg="del mod topLvl">
          <ac:chgData name="Micaela Uriegas" userId="a08b801f-1f70-4727-bccd-82900e0f0bd4" providerId="ADAL" clId="{380776D7-1485-49C5-A470-FF54B06A4A68}" dt="2024-06-12T15:59:47.285" v="3" actId="478"/>
          <ac:picMkLst>
            <pc:docMk/>
            <pc:sldMk cId="2165240854" sldId="3887"/>
            <ac:picMk id="10" creationId="{4A577E27-3B1C-B8D3-3AF3-43C1E204C1C8}"/>
          </ac:picMkLst>
        </pc:picChg>
        <pc:picChg chg="add mod ord modCrop">
          <ac:chgData name="Micaela Uriegas" userId="a08b801f-1f70-4727-bccd-82900e0f0bd4" providerId="ADAL" clId="{380776D7-1485-49C5-A470-FF54B06A4A68}" dt="2024-06-12T16:02:47.241" v="27" actId="1076"/>
          <ac:picMkLst>
            <pc:docMk/>
            <pc:sldMk cId="2165240854" sldId="3887"/>
            <ac:picMk id="11" creationId="{259E448B-DB42-DAEE-A79E-683EF3B33562}"/>
          </ac:picMkLst>
        </pc:picChg>
        <pc:picChg chg="del mod topLvl">
          <ac:chgData name="Micaela Uriegas" userId="a08b801f-1f70-4727-bccd-82900e0f0bd4" providerId="ADAL" clId="{380776D7-1485-49C5-A470-FF54B06A4A68}" dt="2024-06-12T16:01:53.931" v="15" actId="478"/>
          <ac:picMkLst>
            <pc:docMk/>
            <pc:sldMk cId="2165240854" sldId="3887"/>
            <ac:picMk id="12" creationId="{7D110F15-3EDD-342B-82B5-DF51B58E58F4}"/>
          </ac:picMkLst>
        </pc:picChg>
        <pc:extLst>
          <p:ext xmlns:p="http://schemas.openxmlformats.org/presentationml/2006/main" uri="{D6D511B9-2390-475A-947B-AFAB55BFBCF1}">
            <pc226:cmChg xmlns:pc226="http://schemas.microsoft.com/office/powerpoint/2022/06/main/command" chg="del mod modRxn">
              <pc226:chgData name="Micaela Uriegas" userId="a08b801f-1f70-4727-bccd-82900e0f0bd4" providerId="ADAL" clId="{380776D7-1485-49C5-A470-FF54B06A4A68}" dt="2024-06-12T16:04:43.731" v="30"/>
              <pc2:cmMkLst xmlns:pc2="http://schemas.microsoft.com/office/powerpoint/2019/9/main/command">
                <pc:docMk/>
                <pc:sldMk cId="2165240854" sldId="3887"/>
                <pc2:cmMk id="{D9089AD3-54A8-429B-8CF2-83CD679B8BF2}"/>
              </pc2:cmMkLst>
            </pc226:cmChg>
          </p:ext>
        </pc:extLst>
      </pc:sldChg>
      <pc:sldChg chg="addSp delSp modSp mod">
        <pc:chgData name="Micaela Uriegas" userId="a08b801f-1f70-4727-bccd-82900e0f0bd4" providerId="ADAL" clId="{380776D7-1485-49C5-A470-FF54B06A4A68}" dt="2024-06-12T16:07:43.893" v="54" actId="14861"/>
        <pc:sldMkLst>
          <pc:docMk/>
          <pc:sldMk cId="3748846674" sldId="3888"/>
        </pc:sldMkLst>
        <pc:graphicFrameChg chg="mod">
          <ac:chgData name="Micaela Uriegas" userId="a08b801f-1f70-4727-bccd-82900e0f0bd4" providerId="ADAL" clId="{380776D7-1485-49C5-A470-FF54B06A4A68}" dt="2024-06-12T16:07:30.111" v="48" actId="1076"/>
          <ac:graphicFrameMkLst>
            <pc:docMk/>
            <pc:sldMk cId="3748846674" sldId="3888"/>
            <ac:graphicFrameMk id="8" creationId="{EA02F915-CFE0-4338-6541-1B0327A2818C}"/>
          </ac:graphicFrameMkLst>
        </pc:graphicFrameChg>
        <pc:picChg chg="add mod modCrop">
          <ac:chgData name="Micaela Uriegas" userId="a08b801f-1f70-4727-bccd-82900e0f0bd4" providerId="ADAL" clId="{380776D7-1485-49C5-A470-FF54B06A4A68}" dt="2024-06-12T16:07:31.970" v="49" actId="1076"/>
          <ac:picMkLst>
            <pc:docMk/>
            <pc:sldMk cId="3748846674" sldId="3888"/>
            <ac:picMk id="7" creationId="{AF6E118D-41D3-E156-51EC-912BD4D7BA73}"/>
          </ac:picMkLst>
        </pc:picChg>
        <pc:picChg chg="add mod ord modCrop">
          <ac:chgData name="Micaela Uriegas" userId="a08b801f-1f70-4727-bccd-82900e0f0bd4" providerId="ADAL" clId="{380776D7-1485-49C5-A470-FF54B06A4A68}" dt="2024-06-12T16:07:43.893" v="54" actId="14861"/>
          <ac:picMkLst>
            <pc:docMk/>
            <pc:sldMk cId="3748846674" sldId="3888"/>
            <ac:picMk id="10" creationId="{8C6186F1-247D-01BF-0880-1F51AEF988D4}"/>
          </ac:picMkLst>
        </pc:picChg>
        <pc:picChg chg="del">
          <ac:chgData name="Micaela Uriegas" userId="a08b801f-1f70-4727-bccd-82900e0f0bd4" providerId="ADAL" clId="{380776D7-1485-49C5-A470-FF54B06A4A68}" dt="2024-06-12T16:05:02.242" v="32" actId="478"/>
          <ac:picMkLst>
            <pc:docMk/>
            <pc:sldMk cId="3748846674" sldId="3888"/>
            <ac:picMk id="11" creationId="{84431E72-BDF7-8261-2A88-4901D3A793A5}"/>
          </ac:picMkLst>
        </pc:picChg>
        <pc:picChg chg="del">
          <ac:chgData name="Micaela Uriegas" userId="a08b801f-1f70-4727-bccd-82900e0f0bd4" providerId="ADAL" clId="{380776D7-1485-49C5-A470-FF54B06A4A68}" dt="2024-06-12T16:05:03.649" v="33" actId="478"/>
          <ac:picMkLst>
            <pc:docMk/>
            <pc:sldMk cId="3748846674" sldId="3888"/>
            <ac:picMk id="13" creationId="{57B64D63-F766-65A1-0820-B898E8CF61EE}"/>
          </ac:picMkLst>
        </pc:picChg>
      </pc:sldChg>
      <pc:sldChg chg="del">
        <pc:chgData name="Micaela Uriegas" userId="a08b801f-1f70-4727-bccd-82900e0f0bd4" providerId="ADAL" clId="{380776D7-1485-49C5-A470-FF54B06A4A68}" dt="2024-06-14T12:54:13.687" v="144" actId="47"/>
        <pc:sldMkLst>
          <pc:docMk/>
          <pc:sldMk cId="1781389562" sldId="4170"/>
        </pc:sldMkLst>
      </pc:sldChg>
      <pc:sldChg chg="del">
        <pc:chgData name="Micaela Uriegas" userId="a08b801f-1f70-4727-bccd-82900e0f0bd4" providerId="ADAL" clId="{380776D7-1485-49C5-A470-FF54B06A4A68}" dt="2024-06-14T12:54:14.472" v="145" actId="47"/>
        <pc:sldMkLst>
          <pc:docMk/>
          <pc:sldMk cId="4245152858" sldId="4171"/>
        </pc:sldMkLst>
      </pc:sldChg>
      <pc:sldChg chg="modSp mod">
        <pc:chgData name="Micaela Uriegas" userId="a08b801f-1f70-4727-bccd-82900e0f0bd4" providerId="ADAL" clId="{380776D7-1485-49C5-A470-FF54B06A4A68}" dt="2024-06-12T16:18:33.018" v="112" actId="14861"/>
        <pc:sldMkLst>
          <pc:docMk/>
          <pc:sldMk cId="3640149935" sldId="4179"/>
        </pc:sldMkLst>
        <pc:picChg chg="mod">
          <ac:chgData name="Micaela Uriegas" userId="a08b801f-1f70-4727-bccd-82900e0f0bd4" providerId="ADAL" clId="{380776D7-1485-49C5-A470-FF54B06A4A68}" dt="2024-06-12T16:18:33.018" v="112" actId="14861"/>
          <ac:picMkLst>
            <pc:docMk/>
            <pc:sldMk cId="3640149935" sldId="4179"/>
            <ac:picMk id="9" creationId="{C74B9F06-CB9B-1226-595D-2285E5B43A34}"/>
          </ac:picMkLst>
        </pc:picChg>
      </pc:sldChg>
      <pc:sldChg chg="addSp delSp modSp mod">
        <pc:chgData name="Micaela Uriegas" userId="a08b801f-1f70-4727-bccd-82900e0f0bd4" providerId="ADAL" clId="{380776D7-1485-49C5-A470-FF54B06A4A68}" dt="2024-06-12T16:18:23.023" v="110" actId="1076"/>
        <pc:sldMkLst>
          <pc:docMk/>
          <pc:sldMk cId="2883955009" sldId="4180"/>
        </pc:sldMkLst>
        <pc:spChg chg="del">
          <ac:chgData name="Micaela Uriegas" userId="a08b801f-1f70-4727-bccd-82900e0f0bd4" providerId="ADAL" clId="{380776D7-1485-49C5-A470-FF54B06A4A68}" dt="2024-06-12T16:16:15.714" v="82" actId="478"/>
          <ac:spMkLst>
            <pc:docMk/>
            <pc:sldMk cId="2883955009" sldId="4180"/>
            <ac:spMk id="2" creationId="{D26B06C2-8156-D9C8-E673-C3E97DE63F49}"/>
          </ac:spMkLst>
        </pc:spChg>
        <pc:spChg chg="mod">
          <ac:chgData name="Micaela Uriegas" userId="a08b801f-1f70-4727-bccd-82900e0f0bd4" providerId="ADAL" clId="{380776D7-1485-49C5-A470-FF54B06A4A68}" dt="2024-06-12T16:17:35.962" v="96" actId="1076"/>
          <ac:spMkLst>
            <pc:docMk/>
            <pc:sldMk cId="2883955009" sldId="4180"/>
            <ac:spMk id="4" creationId="{1758826E-D4D0-D63C-97B2-0BDABE4BDA9D}"/>
          </ac:spMkLst>
        </pc:spChg>
        <pc:spChg chg="del mod">
          <ac:chgData name="Micaela Uriegas" userId="a08b801f-1f70-4727-bccd-82900e0f0bd4" providerId="ADAL" clId="{380776D7-1485-49C5-A470-FF54B06A4A68}" dt="2024-06-12T16:16:24.288" v="85" actId="478"/>
          <ac:spMkLst>
            <pc:docMk/>
            <pc:sldMk cId="2883955009" sldId="4180"/>
            <ac:spMk id="8" creationId="{A2578560-52D7-99A0-677F-331BB074D4D2}"/>
          </ac:spMkLst>
        </pc:spChg>
        <pc:picChg chg="del">
          <ac:chgData name="Micaela Uriegas" userId="a08b801f-1f70-4727-bccd-82900e0f0bd4" providerId="ADAL" clId="{380776D7-1485-49C5-A470-FF54B06A4A68}" dt="2024-06-12T16:16:25.495" v="86" actId="478"/>
          <ac:picMkLst>
            <pc:docMk/>
            <pc:sldMk cId="2883955009" sldId="4180"/>
            <ac:picMk id="7" creationId="{B18B246F-C119-E7BC-093F-B25939860614}"/>
          </ac:picMkLst>
        </pc:picChg>
        <pc:picChg chg="add mod">
          <ac:chgData name="Micaela Uriegas" userId="a08b801f-1f70-4727-bccd-82900e0f0bd4" providerId="ADAL" clId="{380776D7-1485-49C5-A470-FF54B06A4A68}" dt="2024-06-12T16:18:21.022" v="109" actId="1076"/>
          <ac:picMkLst>
            <pc:docMk/>
            <pc:sldMk cId="2883955009" sldId="4180"/>
            <ac:picMk id="10" creationId="{B3E80774-BB2B-ADD3-FF9A-09E1662AD6BD}"/>
          </ac:picMkLst>
        </pc:picChg>
        <pc:picChg chg="del">
          <ac:chgData name="Micaela Uriegas" userId="a08b801f-1f70-4727-bccd-82900e0f0bd4" providerId="ADAL" clId="{380776D7-1485-49C5-A470-FF54B06A4A68}" dt="2024-06-12T16:16:26.177" v="87" actId="478"/>
          <ac:picMkLst>
            <pc:docMk/>
            <pc:sldMk cId="2883955009" sldId="4180"/>
            <ac:picMk id="11" creationId="{FF764B9C-82B2-3005-318D-1875884BFF07}"/>
          </ac:picMkLst>
        </pc:picChg>
        <pc:picChg chg="add mod ord">
          <ac:chgData name="Micaela Uriegas" userId="a08b801f-1f70-4727-bccd-82900e0f0bd4" providerId="ADAL" clId="{380776D7-1485-49C5-A470-FF54B06A4A68}" dt="2024-06-12T16:18:23.023" v="110" actId="1076"/>
          <ac:picMkLst>
            <pc:docMk/>
            <pc:sldMk cId="2883955009" sldId="4180"/>
            <ac:picMk id="13" creationId="{3D64382B-84C9-BA6B-55B2-0BD301C7B3DC}"/>
          </ac:picMkLst>
        </pc:picChg>
      </pc:sldChg>
      <pc:sldChg chg="modSp mod">
        <pc:chgData name="Micaela Uriegas" userId="a08b801f-1f70-4727-bccd-82900e0f0bd4" providerId="ADAL" clId="{380776D7-1485-49C5-A470-FF54B06A4A68}" dt="2024-06-12T16:11:11.322" v="58" actId="14861"/>
        <pc:sldMkLst>
          <pc:docMk/>
          <pc:sldMk cId="4166445353" sldId="4181"/>
        </pc:sldMkLst>
        <pc:picChg chg="mod">
          <ac:chgData name="Micaela Uriegas" userId="a08b801f-1f70-4727-bccd-82900e0f0bd4" providerId="ADAL" clId="{380776D7-1485-49C5-A470-FF54B06A4A68}" dt="2024-06-12T16:11:05.477" v="56" actId="14861"/>
          <ac:picMkLst>
            <pc:docMk/>
            <pc:sldMk cId="4166445353" sldId="4181"/>
            <ac:picMk id="7" creationId="{214C61A5-ABBE-B846-754F-CD2232805C79}"/>
          </ac:picMkLst>
        </pc:picChg>
        <pc:picChg chg="mod">
          <ac:chgData name="Micaela Uriegas" userId="a08b801f-1f70-4727-bccd-82900e0f0bd4" providerId="ADAL" clId="{380776D7-1485-49C5-A470-FF54B06A4A68}" dt="2024-06-12T16:11:11.322" v="58" actId="14861"/>
          <ac:picMkLst>
            <pc:docMk/>
            <pc:sldMk cId="4166445353" sldId="4181"/>
            <ac:picMk id="10" creationId="{AD3E3F5D-D500-D14A-6855-531BA51DBBCF}"/>
          </ac:picMkLst>
        </pc:picChg>
      </pc:sldChg>
      <pc:sldChg chg="del">
        <pc:chgData name="Micaela Uriegas" userId="a08b801f-1f70-4727-bccd-82900e0f0bd4" providerId="ADAL" clId="{380776D7-1485-49C5-A470-FF54B06A4A68}" dt="2024-06-14T12:54:12.810" v="143" actId="47"/>
        <pc:sldMkLst>
          <pc:docMk/>
          <pc:sldMk cId="4234587494" sldId="4184"/>
        </pc:sldMkLst>
      </pc:sldChg>
      <pc:sldChg chg="del">
        <pc:chgData name="Micaela Uriegas" userId="a08b801f-1f70-4727-bccd-82900e0f0bd4" providerId="ADAL" clId="{380776D7-1485-49C5-A470-FF54B06A4A68}" dt="2024-06-14T12:54:59.881" v="148" actId="47"/>
        <pc:sldMkLst>
          <pc:docMk/>
          <pc:sldMk cId="1502097536" sldId="4207"/>
        </pc:sldMkLst>
      </pc:sldChg>
      <pc:sldChg chg="del">
        <pc:chgData name="Micaela Uriegas" userId="a08b801f-1f70-4727-bccd-82900e0f0bd4" providerId="ADAL" clId="{380776D7-1485-49C5-A470-FF54B06A4A68}" dt="2024-06-14T12:59:37.902" v="198" actId="47"/>
        <pc:sldMkLst>
          <pc:docMk/>
          <pc:sldMk cId="3018360914" sldId="4208"/>
        </pc:sldMkLst>
      </pc:sldChg>
      <pc:sldChg chg="del">
        <pc:chgData name="Micaela Uriegas" userId="a08b801f-1f70-4727-bccd-82900e0f0bd4" providerId="ADAL" clId="{380776D7-1485-49C5-A470-FF54B06A4A68}" dt="2024-06-14T12:59:34.713" v="197" actId="47"/>
        <pc:sldMkLst>
          <pc:docMk/>
          <pc:sldMk cId="3193101029" sldId="4263"/>
        </pc:sldMkLst>
      </pc:sldChg>
      <pc:sldChg chg="del">
        <pc:chgData name="Micaela Uriegas" userId="a08b801f-1f70-4727-bccd-82900e0f0bd4" providerId="ADAL" clId="{380776D7-1485-49C5-A470-FF54B06A4A68}" dt="2024-06-14T12:59:39.455" v="199" actId="47"/>
        <pc:sldMkLst>
          <pc:docMk/>
          <pc:sldMk cId="1433217966" sldId="4268"/>
        </pc:sldMkLst>
      </pc:sldChg>
      <pc:sldChg chg="modSp mod">
        <pc:chgData name="Micaela Uriegas" userId="a08b801f-1f70-4727-bccd-82900e0f0bd4" providerId="ADAL" clId="{380776D7-1485-49C5-A470-FF54B06A4A68}" dt="2024-06-12T16:11:26.924" v="62" actId="14861"/>
        <pc:sldMkLst>
          <pc:docMk/>
          <pc:sldMk cId="3939296093" sldId="4334"/>
        </pc:sldMkLst>
        <pc:picChg chg="mod">
          <ac:chgData name="Micaela Uriegas" userId="a08b801f-1f70-4727-bccd-82900e0f0bd4" providerId="ADAL" clId="{380776D7-1485-49C5-A470-FF54B06A4A68}" dt="2024-06-12T16:11:21.340" v="60" actId="14861"/>
          <ac:picMkLst>
            <pc:docMk/>
            <pc:sldMk cId="3939296093" sldId="4334"/>
            <ac:picMk id="12" creationId="{51A9F983-EFAF-5854-8FC0-9A879D161289}"/>
          </ac:picMkLst>
        </pc:picChg>
        <pc:picChg chg="mod">
          <ac:chgData name="Micaela Uriegas" userId="a08b801f-1f70-4727-bccd-82900e0f0bd4" providerId="ADAL" clId="{380776D7-1485-49C5-A470-FF54B06A4A68}" dt="2024-06-12T16:11:26.924" v="62" actId="14861"/>
          <ac:picMkLst>
            <pc:docMk/>
            <pc:sldMk cId="3939296093" sldId="4334"/>
            <ac:picMk id="14" creationId="{7EF346F5-4AAE-5424-4E42-C47E10549617}"/>
          </ac:picMkLst>
        </pc:picChg>
      </pc:sldChg>
      <pc:sldChg chg="addSp delSp modSp mod">
        <pc:chgData name="Micaela Uriegas" userId="a08b801f-1f70-4727-bccd-82900e0f0bd4" providerId="ADAL" clId="{380776D7-1485-49C5-A470-FF54B06A4A68}" dt="2024-06-12T16:15:50.645" v="81" actId="14861"/>
        <pc:sldMkLst>
          <pc:docMk/>
          <pc:sldMk cId="4107175942" sldId="4335"/>
        </pc:sldMkLst>
        <pc:spChg chg="add del mod">
          <ac:chgData name="Micaela Uriegas" userId="a08b801f-1f70-4727-bccd-82900e0f0bd4" providerId="ADAL" clId="{380776D7-1485-49C5-A470-FF54B06A4A68}" dt="2024-06-12T16:14:53.324" v="68" actId="22"/>
          <ac:spMkLst>
            <pc:docMk/>
            <pc:sldMk cId="4107175942" sldId="4335"/>
            <ac:spMk id="7" creationId="{CDE9E86D-41D1-9C84-97F1-726B93BFA56F}"/>
          </ac:spMkLst>
        </pc:spChg>
        <pc:spChg chg="del">
          <ac:chgData name="Micaela Uriegas" userId="a08b801f-1f70-4727-bccd-82900e0f0bd4" providerId="ADAL" clId="{380776D7-1485-49C5-A470-FF54B06A4A68}" dt="2024-06-12T16:13:36.204" v="63" actId="478"/>
          <ac:spMkLst>
            <pc:docMk/>
            <pc:sldMk cId="4107175942" sldId="4335"/>
            <ac:spMk id="8" creationId="{ACAAA00C-059B-10D4-1EDE-B42D56F7DCEF}"/>
          </ac:spMkLst>
        </pc:spChg>
        <pc:spChg chg="del">
          <ac:chgData name="Micaela Uriegas" userId="a08b801f-1f70-4727-bccd-82900e0f0bd4" providerId="ADAL" clId="{380776D7-1485-49C5-A470-FF54B06A4A68}" dt="2024-06-12T16:13:37.637" v="64" actId="478"/>
          <ac:spMkLst>
            <pc:docMk/>
            <pc:sldMk cId="4107175942" sldId="4335"/>
            <ac:spMk id="9" creationId="{B516F91D-9ED3-6E57-20E8-BFABE493D6BB}"/>
          </ac:spMkLst>
        </pc:spChg>
        <pc:spChg chg="del">
          <ac:chgData name="Micaela Uriegas" userId="a08b801f-1f70-4727-bccd-82900e0f0bd4" providerId="ADAL" clId="{380776D7-1485-49C5-A470-FF54B06A4A68}" dt="2024-06-12T16:13:43.489" v="66" actId="478"/>
          <ac:spMkLst>
            <pc:docMk/>
            <pc:sldMk cId="4107175942" sldId="4335"/>
            <ac:spMk id="10" creationId="{3A799989-D2BD-9FF3-C099-49320BD87378}"/>
          </ac:spMkLst>
        </pc:spChg>
        <pc:spChg chg="del">
          <ac:chgData name="Micaela Uriegas" userId="a08b801f-1f70-4727-bccd-82900e0f0bd4" providerId="ADAL" clId="{380776D7-1485-49C5-A470-FF54B06A4A68}" dt="2024-06-12T16:13:41.208" v="65" actId="478"/>
          <ac:spMkLst>
            <pc:docMk/>
            <pc:sldMk cId="4107175942" sldId="4335"/>
            <ac:spMk id="11" creationId="{DA6C8A00-EA69-F6DB-FA74-EBDAEC022C8D}"/>
          </ac:spMkLst>
        </pc:spChg>
        <pc:spChg chg="add del mod">
          <ac:chgData name="Micaela Uriegas" userId="a08b801f-1f70-4727-bccd-82900e0f0bd4" providerId="ADAL" clId="{380776D7-1485-49C5-A470-FF54B06A4A68}" dt="2024-06-12T16:15:35.074" v="76" actId="22"/>
          <ac:spMkLst>
            <pc:docMk/>
            <pc:sldMk cId="4107175942" sldId="4335"/>
            <ac:spMk id="16" creationId="{CC205090-002F-360B-8D2B-4C3164A2B8C8}"/>
          </ac:spMkLst>
        </pc:spChg>
        <pc:picChg chg="del">
          <ac:chgData name="Micaela Uriegas" userId="a08b801f-1f70-4727-bccd-82900e0f0bd4" providerId="ADAL" clId="{380776D7-1485-49C5-A470-FF54B06A4A68}" dt="2024-06-12T16:15:09.510" v="75" actId="478"/>
          <ac:picMkLst>
            <pc:docMk/>
            <pc:sldMk cId="4107175942" sldId="4335"/>
            <ac:picMk id="13" creationId="{445C6F14-4BC5-5ACB-BBC8-915F33EDA342}"/>
          </ac:picMkLst>
        </pc:picChg>
        <pc:picChg chg="add mod ord">
          <ac:chgData name="Micaela Uriegas" userId="a08b801f-1f70-4727-bccd-82900e0f0bd4" providerId="ADAL" clId="{380776D7-1485-49C5-A470-FF54B06A4A68}" dt="2024-06-12T16:15:08.240" v="74" actId="1076"/>
          <ac:picMkLst>
            <pc:docMk/>
            <pc:sldMk cId="4107175942" sldId="4335"/>
            <ac:picMk id="14" creationId="{A6AAE5DA-FE5D-0C38-1162-81E9B316CD49}"/>
          </ac:picMkLst>
        </pc:picChg>
        <pc:picChg chg="add mod ord">
          <ac:chgData name="Micaela Uriegas" userId="a08b801f-1f70-4727-bccd-82900e0f0bd4" providerId="ADAL" clId="{380776D7-1485-49C5-A470-FF54B06A4A68}" dt="2024-06-12T16:15:50.645" v="81" actId="14861"/>
          <ac:picMkLst>
            <pc:docMk/>
            <pc:sldMk cId="4107175942" sldId="4335"/>
            <ac:picMk id="18" creationId="{8F54DD34-D5B9-B4D6-BB7D-7D73F2F5084A}"/>
          </ac:picMkLst>
        </pc:picChg>
        <pc:picChg chg="del">
          <ac:chgData name="Micaela Uriegas" userId="a08b801f-1f70-4727-bccd-82900e0f0bd4" providerId="ADAL" clId="{380776D7-1485-49C5-A470-FF54B06A4A68}" dt="2024-06-12T16:14:51.475" v="67" actId="478"/>
          <ac:picMkLst>
            <pc:docMk/>
            <pc:sldMk cId="4107175942" sldId="4335"/>
            <ac:picMk id="23" creationId="{E3B6284B-3575-CD59-7FA3-5F31F27BA276}"/>
          </ac:picMkLst>
        </pc:picChg>
      </pc:sldChg>
      <pc:sldChg chg="delCm modCm modNotesTx">
        <pc:chgData name="Micaela Uriegas" userId="a08b801f-1f70-4727-bccd-82900e0f0bd4" providerId="ADAL" clId="{380776D7-1485-49C5-A470-FF54B06A4A68}" dt="2024-06-14T13:06:19.838" v="230"/>
        <pc:sldMkLst>
          <pc:docMk/>
          <pc:sldMk cId="2572128442" sldId="4338"/>
        </pc:sldMkLst>
        <pc:extLst>
          <p:ext xmlns:p="http://schemas.openxmlformats.org/presentationml/2006/main" uri="{D6D511B9-2390-475A-947B-AFAB55BFBCF1}">
            <pc226:cmChg xmlns:pc226="http://schemas.microsoft.com/office/powerpoint/2022/06/main/command" chg="del mod modRxn">
              <pc226:chgData name="Micaela Uriegas" userId="a08b801f-1f70-4727-bccd-82900e0f0bd4" providerId="ADAL" clId="{380776D7-1485-49C5-A470-FF54B06A4A68}" dt="2024-06-14T13:06:19.838" v="230"/>
              <pc2:cmMkLst xmlns:pc2="http://schemas.microsoft.com/office/powerpoint/2019/9/main/command">
                <pc:docMk/>
                <pc:sldMk cId="2572128442" sldId="4338"/>
                <pc2:cmMk id="{29AEF6D4-C770-41AF-8586-F902D8BB266F}"/>
              </pc2:cmMkLst>
            </pc226:cmChg>
          </p:ext>
        </pc:extLst>
      </pc:sldChg>
      <pc:sldChg chg="del">
        <pc:chgData name="Micaela Uriegas" userId="a08b801f-1f70-4727-bccd-82900e0f0bd4" providerId="ADAL" clId="{380776D7-1485-49C5-A470-FF54B06A4A68}" dt="2024-06-14T13:05:19.849" v="202" actId="47"/>
        <pc:sldMkLst>
          <pc:docMk/>
          <pc:sldMk cId="1296784833" sldId="4339"/>
        </pc:sldMkLst>
      </pc:sldChg>
      <pc:sldChg chg="modSp mod">
        <pc:chgData name="Micaela Uriegas" userId="a08b801f-1f70-4727-bccd-82900e0f0bd4" providerId="ADAL" clId="{380776D7-1485-49C5-A470-FF54B06A4A68}" dt="2024-06-12T16:19:13.641" v="141" actId="20577"/>
        <pc:sldMkLst>
          <pc:docMk/>
          <pc:sldMk cId="4180721732" sldId="4344"/>
        </pc:sldMkLst>
        <pc:spChg chg="mod">
          <ac:chgData name="Micaela Uriegas" userId="a08b801f-1f70-4727-bccd-82900e0f0bd4" providerId="ADAL" clId="{380776D7-1485-49C5-A470-FF54B06A4A68}" dt="2024-06-12T16:19:13.641" v="141" actId="20577"/>
          <ac:spMkLst>
            <pc:docMk/>
            <pc:sldMk cId="4180721732" sldId="4344"/>
            <ac:spMk id="5" creationId="{B356644B-DD67-0932-3C6F-BB6F5D992600}"/>
          </ac:spMkLst>
        </pc:spChg>
      </pc:sldChg>
    </pc:docChg>
  </pc:docChgLst>
  <pc:docChgLst>
    <pc:chgData name="Laura Pappas" userId="S::lpappas@readyzonehq.com::62b7941c-f7fc-4b0d-882b-7a4b32860943" providerId="AD" clId="Web-{F34EDBEE-6194-8910-6302-564FF4543C18}"/>
    <pc:docChg chg="modSld">
      <pc:chgData name="Laura Pappas" userId="S::lpappas@readyzonehq.com::62b7941c-f7fc-4b0d-882b-7a4b32860943" providerId="AD" clId="Web-{F34EDBEE-6194-8910-6302-564FF4543C18}" dt="2023-09-26T20:28:08.541" v="6" actId="20577"/>
      <pc:docMkLst>
        <pc:docMk/>
      </pc:docMkLst>
      <pc:sldChg chg="modSp">
        <pc:chgData name="Laura Pappas" userId="S::lpappas@readyzonehq.com::62b7941c-f7fc-4b0d-882b-7a4b32860943" providerId="AD" clId="Web-{F34EDBEE-6194-8910-6302-564FF4543C18}" dt="2023-09-26T20:28:08.541" v="6" actId="20577"/>
        <pc:sldMkLst>
          <pc:docMk/>
          <pc:sldMk cId="2285314883" sldId="3938"/>
        </pc:sldMkLst>
        <pc:spChg chg="mod">
          <ac:chgData name="Laura Pappas" userId="S::lpappas@readyzonehq.com::62b7941c-f7fc-4b0d-882b-7a4b32860943" providerId="AD" clId="Web-{F34EDBEE-6194-8910-6302-564FF4543C18}" dt="2023-09-26T20:28:08.541" v="6" actId="20577"/>
          <ac:spMkLst>
            <pc:docMk/>
            <pc:sldMk cId="2285314883" sldId="3938"/>
            <ac:spMk id="19" creationId="{A7DD402C-0A8D-436D-E9A1-F8F257BFA4F4}"/>
          </ac:spMkLst>
        </pc:spChg>
      </pc:sldChg>
    </pc:docChg>
  </pc:docChgLst>
  <pc:docChgLst>
    <pc:chgData name="Gillian Terlecky" userId="fea9eaf4-a723-488d-9b7d-b1271e3597b6" providerId="ADAL" clId="{59CA1833-DF2A-4F5D-98B1-9E443D8C037C}"/>
    <pc:docChg chg="undo custSel addSld delSld modSld sldOrd addMainMaster delMainMaster modMainMaster">
      <pc:chgData name="Gillian Terlecky" userId="fea9eaf4-a723-488d-9b7d-b1271e3597b6" providerId="ADAL" clId="{59CA1833-DF2A-4F5D-98B1-9E443D8C037C}" dt="2023-08-10T19:04:18.036" v="1238" actId="1076"/>
      <pc:docMkLst>
        <pc:docMk/>
      </pc:docMkLst>
      <pc:sldChg chg="delSp modSp del mod">
        <pc:chgData name="Gillian Terlecky" userId="fea9eaf4-a723-488d-9b7d-b1271e3597b6" providerId="ADAL" clId="{59CA1833-DF2A-4F5D-98B1-9E443D8C037C}" dt="2023-08-10T18:44:08.423" v="1098" actId="47"/>
        <pc:sldMkLst>
          <pc:docMk/>
          <pc:sldMk cId="2341885817" sldId="257"/>
        </pc:sldMkLst>
        <pc:spChg chg="del mod">
          <ac:chgData name="Gillian Terlecky" userId="fea9eaf4-a723-488d-9b7d-b1271e3597b6" providerId="ADAL" clId="{59CA1833-DF2A-4F5D-98B1-9E443D8C037C}" dt="2023-08-09T21:41:48.006" v="579" actId="478"/>
          <ac:spMkLst>
            <pc:docMk/>
            <pc:sldMk cId="2341885817" sldId="257"/>
            <ac:spMk id="3" creationId="{44AA3E41-90A6-E981-E46A-567EF47BCA2F}"/>
          </ac:spMkLst>
        </pc:spChg>
        <pc:spChg chg="mod">
          <ac:chgData name="Gillian Terlecky" userId="fea9eaf4-a723-488d-9b7d-b1271e3597b6" providerId="ADAL" clId="{59CA1833-DF2A-4F5D-98B1-9E443D8C037C}" dt="2023-08-10T17:19:49.079" v="849" actId="1076"/>
          <ac:spMkLst>
            <pc:docMk/>
            <pc:sldMk cId="2341885817" sldId="257"/>
            <ac:spMk id="4" creationId="{00000000-0000-0000-0000-000000000000}"/>
          </ac:spMkLst>
        </pc:spChg>
        <pc:spChg chg="mod">
          <ac:chgData name="Gillian Terlecky" userId="fea9eaf4-a723-488d-9b7d-b1271e3597b6" providerId="ADAL" clId="{59CA1833-DF2A-4F5D-98B1-9E443D8C037C}" dt="2023-08-09T21:42:12.618" v="584" actId="1076"/>
          <ac:spMkLst>
            <pc:docMk/>
            <pc:sldMk cId="2341885817" sldId="257"/>
            <ac:spMk id="5" creationId="{5C07A3F8-9850-E7B5-9551-0FED5DCFDD37}"/>
          </ac:spMkLst>
        </pc:spChg>
        <pc:spChg chg="mod">
          <ac:chgData name="Gillian Terlecky" userId="fea9eaf4-a723-488d-9b7d-b1271e3597b6" providerId="ADAL" clId="{59CA1833-DF2A-4F5D-98B1-9E443D8C037C}" dt="2023-08-09T21:42:00.405" v="581" actId="207"/>
          <ac:spMkLst>
            <pc:docMk/>
            <pc:sldMk cId="2341885817" sldId="257"/>
            <ac:spMk id="6" creationId="{DACA326D-4B33-51F0-043D-E8C5AE6ED7E2}"/>
          </ac:spMkLst>
        </pc:spChg>
        <pc:spChg chg="mod">
          <ac:chgData name="Gillian Terlecky" userId="fea9eaf4-a723-488d-9b7d-b1271e3597b6" providerId="ADAL" clId="{59CA1833-DF2A-4F5D-98B1-9E443D8C037C}" dt="2023-08-09T21:42:03.878" v="582" actId="207"/>
          <ac:spMkLst>
            <pc:docMk/>
            <pc:sldMk cId="2341885817" sldId="257"/>
            <ac:spMk id="7" creationId="{E5BE5BC1-6571-3619-0692-1D7AC966D7B2}"/>
          </ac:spMkLst>
        </pc:spChg>
        <pc:spChg chg="mod">
          <ac:chgData name="Gillian Terlecky" userId="fea9eaf4-a723-488d-9b7d-b1271e3597b6" providerId="ADAL" clId="{59CA1833-DF2A-4F5D-98B1-9E443D8C037C}" dt="2023-08-09T21:42:07.364" v="583" actId="207"/>
          <ac:spMkLst>
            <pc:docMk/>
            <pc:sldMk cId="2341885817" sldId="257"/>
            <ac:spMk id="12" creationId="{4004E054-4ABA-93FE-A701-6FB1814F14C0}"/>
          </ac:spMkLst>
        </pc:spChg>
      </pc:sldChg>
      <pc:sldChg chg="new del ord">
        <pc:chgData name="Gillian Terlecky" userId="fea9eaf4-a723-488d-9b7d-b1271e3597b6" providerId="ADAL" clId="{59CA1833-DF2A-4F5D-98B1-9E443D8C037C}" dt="2023-08-09T21:02:32.627" v="386" actId="47"/>
        <pc:sldMkLst>
          <pc:docMk/>
          <pc:sldMk cId="997318935" sldId="258"/>
        </pc:sldMkLst>
      </pc:sldChg>
      <pc:sldChg chg="modSp new del mod">
        <pc:chgData name="Gillian Terlecky" userId="fea9eaf4-a723-488d-9b7d-b1271e3597b6" providerId="ADAL" clId="{59CA1833-DF2A-4F5D-98B1-9E443D8C037C}" dt="2023-08-10T17:55:55.198" v="944" actId="47"/>
        <pc:sldMkLst>
          <pc:docMk/>
          <pc:sldMk cId="3697836920" sldId="258"/>
        </pc:sldMkLst>
        <pc:spChg chg="mod">
          <ac:chgData name="Gillian Terlecky" userId="fea9eaf4-a723-488d-9b7d-b1271e3597b6" providerId="ADAL" clId="{59CA1833-DF2A-4F5D-98B1-9E443D8C037C}" dt="2023-08-09T22:21:20.541" v="635" actId="20577"/>
          <ac:spMkLst>
            <pc:docMk/>
            <pc:sldMk cId="3697836920" sldId="258"/>
            <ac:spMk id="5" creationId="{46F5509C-3779-A254-CF04-56542F0A5AB0}"/>
          </ac:spMkLst>
        </pc:spChg>
      </pc:sldChg>
      <pc:sldChg chg="new del">
        <pc:chgData name="Gillian Terlecky" userId="fea9eaf4-a723-488d-9b7d-b1271e3597b6" providerId="ADAL" clId="{59CA1833-DF2A-4F5D-98B1-9E443D8C037C}" dt="2023-08-09T21:02:33.453" v="387" actId="47"/>
        <pc:sldMkLst>
          <pc:docMk/>
          <pc:sldMk cId="70486330" sldId="259"/>
        </pc:sldMkLst>
      </pc:sldChg>
      <pc:sldChg chg="modSp new del mod">
        <pc:chgData name="Gillian Terlecky" userId="fea9eaf4-a723-488d-9b7d-b1271e3597b6" providerId="ADAL" clId="{59CA1833-DF2A-4F5D-98B1-9E443D8C037C}" dt="2023-08-10T17:55:48.087" v="941" actId="47"/>
        <pc:sldMkLst>
          <pc:docMk/>
          <pc:sldMk cId="3072995888" sldId="259"/>
        </pc:sldMkLst>
        <pc:spChg chg="mod">
          <ac:chgData name="Gillian Terlecky" userId="fea9eaf4-a723-488d-9b7d-b1271e3597b6" providerId="ADAL" clId="{59CA1833-DF2A-4F5D-98B1-9E443D8C037C}" dt="2023-08-09T22:20:51.923" v="629" actId="242"/>
          <ac:spMkLst>
            <pc:docMk/>
            <pc:sldMk cId="3072995888" sldId="259"/>
            <ac:spMk id="2" creationId="{D281751B-7AEB-CEE4-62B9-A307FF214CE6}"/>
          </ac:spMkLst>
        </pc:spChg>
      </pc:sldChg>
      <pc:sldChg chg="new del">
        <pc:chgData name="Gillian Terlecky" userId="fea9eaf4-a723-488d-9b7d-b1271e3597b6" providerId="ADAL" clId="{59CA1833-DF2A-4F5D-98B1-9E443D8C037C}" dt="2023-08-10T17:55:48.846" v="942" actId="47"/>
        <pc:sldMkLst>
          <pc:docMk/>
          <pc:sldMk cId="1722782438" sldId="260"/>
        </pc:sldMkLst>
      </pc:sldChg>
      <pc:sldChg chg="new del">
        <pc:chgData name="Gillian Terlecky" userId="fea9eaf4-a723-488d-9b7d-b1271e3597b6" providerId="ADAL" clId="{59CA1833-DF2A-4F5D-98B1-9E443D8C037C}" dt="2023-08-09T20:56:07.732" v="342" actId="47"/>
        <pc:sldMkLst>
          <pc:docMk/>
          <pc:sldMk cId="3360438696" sldId="260"/>
        </pc:sldMkLst>
      </pc:sldChg>
      <pc:sldChg chg="new del">
        <pc:chgData name="Gillian Terlecky" userId="fea9eaf4-a723-488d-9b7d-b1271e3597b6" providerId="ADAL" clId="{59CA1833-DF2A-4F5D-98B1-9E443D8C037C}" dt="2023-08-09T23:19:56.028" v="703" actId="47"/>
        <pc:sldMkLst>
          <pc:docMk/>
          <pc:sldMk cId="1248634342" sldId="261"/>
        </pc:sldMkLst>
      </pc:sldChg>
      <pc:sldChg chg="new del">
        <pc:chgData name="Gillian Terlecky" userId="fea9eaf4-a723-488d-9b7d-b1271e3597b6" providerId="ADAL" clId="{59CA1833-DF2A-4F5D-98B1-9E443D8C037C}" dt="2023-08-09T21:02:31.602" v="385" actId="47"/>
        <pc:sldMkLst>
          <pc:docMk/>
          <pc:sldMk cId="1966957786" sldId="261"/>
        </pc:sldMkLst>
      </pc:sldChg>
      <pc:sldChg chg="new del">
        <pc:chgData name="Gillian Terlecky" userId="fea9eaf4-a723-488d-9b7d-b1271e3597b6" providerId="ADAL" clId="{59CA1833-DF2A-4F5D-98B1-9E443D8C037C}" dt="2023-08-09T21:39:21.394" v="577" actId="47"/>
        <pc:sldMkLst>
          <pc:docMk/>
          <pc:sldMk cId="4856460" sldId="262"/>
        </pc:sldMkLst>
      </pc:sldChg>
      <pc:sldChg chg="new del">
        <pc:chgData name="Gillian Terlecky" userId="fea9eaf4-a723-488d-9b7d-b1271e3597b6" providerId="ADAL" clId="{59CA1833-DF2A-4F5D-98B1-9E443D8C037C}" dt="2023-08-09T20:56:31.976" v="344" actId="47"/>
        <pc:sldMkLst>
          <pc:docMk/>
          <pc:sldMk cId="468832044" sldId="262"/>
        </pc:sldMkLst>
      </pc:sldChg>
      <pc:sldChg chg="new del">
        <pc:chgData name="Gillian Terlecky" userId="fea9eaf4-a723-488d-9b7d-b1271e3597b6" providerId="ADAL" clId="{59CA1833-DF2A-4F5D-98B1-9E443D8C037C}" dt="2023-08-09T20:49:22.911" v="314" actId="47"/>
        <pc:sldMkLst>
          <pc:docMk/>
          <pc:sldMk cId="625003380" sldId="262"/>
        </pc:sldMkLst>
      </pc:sldChg>
      <pc:sldChg chg="new del">
        <pc:chgData name="Gillian Terlecky" userId="fea9eaf4-a723-488d-9b7d-b1271e3597b6" providerId="ADAL" clId="{59CA1833-DF2A-4F5D-98B1-9E443D8C037C}" dt="2023-08-09T20:51:07.411" v="338" actId="47"/>
        <pc:sldMkLst>
          <pc:docMk/>
          <pc:sldMk cId="660008496" sldId="262"/>
        </pc:sldMkLst>
      </pc:sldChg>
      <pc:sldChg chg="new del">
        <pc:chgData name="Gillian Terlecky" userId="fea9eaf4-a723-488d-9b7d-b1271e3597b6" providerId="ADAL" clId="{59CA1833-DF2A-4F5D-98B1-9E443D8C037C}" dt="2023-08-09T20:50:05.739" v="328" actId="47"/>
        <pc:sldMkLst>
          <pc:docMk/>
          <pc:sldMk cId="958803261" sldId="262"/>
        </pc:sldMkLst>
      </pc:sldChg>
      <pc:sldChg chg="new del">
        <pc:chgData name="Gillian Terlecky" userId="fea9eaf4-a723-488d-9b7d-b1271e3597b6" providerId="ADAL" clId="{59CA1833-DF2A-4F5D-98B1-9E443D8C037C}" dt="2023-08-09T21:02:30.413" v="384" actId="47"/>
        <pc:sldMkLst>
          <pc:docMk/>
          <pc:sldMk cId="1216905970" sldId="262"/>
        </pc:sldMkLst>
      </pc:sldChg>
      <pc:sldChg chg="new del">
        <pc:chgData name="Gillian Terlecky" userId="fea9eaf4-a723-488d-9b7d-b1271e3597b6" providerId="ADAL" clId="{59CA1833-DF2A-4F5D-98B1-9E443D8C037C}" dt="2023-08-09T20:51:18.797" v="340" actId="47"/>
        <pc:sldMkLst>
          <pc:docMk/>
          <pc:sldMk cId="1547496539" sldId="262"/>
        </pc:sldMkLst>
      </pc:sldChg>
      <pc:sldChg chg="new del">
        <pc:chgData name="Gillian Terlecky" userId="fea9eaf4-a723-488d-9b7d-b1271e3597b6" providerId="ADAL" clId="{59CA1833-DF2A-4F5D-98B1-9E443D8C037C}" dt="2023-08-09T20:49:47.115" v="324" actId="47"/>
        <pc:sldMkLst>
          <pc:docMk/>
          <pc:sldMk cId="2134539464" sldId="262"/>
        </pc:sldMkLst>
      </pc:sldChg>
      <pc:sldChg chg="new del">
        <pc:chgData name="Gillian Terlecky" userId="fea9eaf4-a723-488d-9b7d-b1271e3597b6" providerId="ADAL" clId="{59CA1833-DF2A-4F5D-98B1-9E443D8C037C}" dt="2023-08-09T20:49:50.788" v="326" actId="47"/>
        <pc:sldMkLst>
          <pc:docMk/>
          <pc:sldMk cId="2401838529" sldId="262"/>
        </pc:sldMkLst>
      </pc:sldChg>
      <pc:sldChg chg="new del">
        <pc:chgData name="Gillian Terlecky" userId="fea9eaf4-a723-488d-9b7d-b1271e3597b6" providerId="ADAL" clId="{59CA1833-DF2A-4F5D-98B1-9E443D8C037C}" dt="2023-08-09T20:49:40.305" v="320" actId="47"/>
        <pc:sldMkLst>
          <pc:docMk/>
          <pc:sldMk cId="2523371131" sldId="262"/>
        </pc:sldMkLst>
      </pc:sldChg>
      <pc:sldChg chg="new del">
        <pc:chgData name="Gillian Terlecky" userId="fea9eaf4-a723-488d-9b7d-b1271e3597b6" providerId="ADAL" clId="{59CA1833-DF2A-4F5D-98B1-9E443D8C037C}" dt="2023-08-09T21:23:39.465" v="447" actId="47"/>
        <pc:sldMkLst>
          <pc:docMk/>
          <pc:sldMk cId="2961185814" sldId="262"/>
        </pc:sldMkLst>
      </pc:sldChg>
      <pc:sldChg chg="new del">
        <pc:chgData name="Gillian Terlecky" userId="fea9eaf4-a723-488d-9b7d-b1271e3597b6" providerId="ADAL" clId="{59CA1833-DF2A-4F5D-98B1-9E443D8C037C}" dt="2023-08-09T20:49:35.453" v="318" actId="47"/>
        <pc:sldMkLst>
          <pc:docMk/>
          <pc:sldMk cId="3327756315" sldId="262"/>
        </pc:sldMkLst>
      </pc:sldChg>
      <pc:sldChg chg="new del">
        <pc:chgData name="Gillian Terlecky" userId="fea9eaf4-a723-488d-9b7d-b1271e3597b6" providerId="ADAL" clId="{59CA1833-DF2A-4F5D-98B1-9E443D8C037C}" dt="2023-08-09T21:03:06.991" v="401" actId="47"/>
        <pc:sldMkLst>
          <pc:docMk/>
          <pc:sldMk cId="3394988665" sldId="262"/>
        </pc:sldMkLst>
      </pc:sldChg>
      <pc:sldChg chg="new del">
        <pc:chgData name="Gillian Terlecky" userId="fea9eaf4-a723-488d-9b7d-b1271e3597b6" providerId="ADAL" clId="{59CA1833-DF2A-4F5D-98B1-9E443D8C037C}" dt="2023-08-09T20:49:43.798" v="322" actId="47"/>
        <pc:sldMkLst>
          <pc:docMk/>
          <pc:sldMk cId="4098178734" sldId="262"/>
        </pc:sldMkLst>
      </pc:sldChg>
      <pc:sldChg chg="new del">
        <pc:chgData name="Gillian Terlecky" userId="fea9eaf4-a723-488d-9b7d-b1271e3597b6" providerId="ADAL" clId="{59CA1833-DF2A-4F5D-98B1-9E443D8C037C}" dt="2023-08-09T20:49:32.660" v="317" actId="47"/>
        <pc:sldMkLst>
          <pc:docMk/>
          <pc:sldMk cId="214474959" sldId="263"/>
        </pc:sldMkLst>
      </pc:sldChg>
      <pc:sldChg chg="new del">
        <pc:chgData name="Gillian Terlecky" userId="fea9eaf4-a723-488d-9b7d-b1271e3597b6" providerId="ADAL" clId="{59CA1833-DF2A-4F5D-98B1-9E443D8C037C}" dt="2023-08-10T17:55:38.674" v="936" actId="47"/>
        <pc:sldMkLst>
          <pc:docMk/>
          <pc:sldMk cId="558894994" sldId="263"/>
        </pc:sldMkLst>
      </pc:sldChg>
      <pc:sldChg chg="new del">
        <pc:chgData name="Gillian Terlecky" userId="fea9eaf4-a723-488d-9b7d-b1271e3597b6" providerId="ADAL" clId="{59CA1833-DF2A-4F5D-98B1-9E443D8C037C}" dt="2023-08-09T21:03:06.497" v="400" actId="47"/>
        <pc:sldMkLst>
          <pc:docMk/>
          <pc:sldMk cId="2337357427" sldId="263"/>
        </pc:sldMkLst>
      </pc:sldChg>
      <pc:sldChg chg="new del">
        <pc:chgData name="Gillian Terlecky" userId="fea9eaf4-a723-488d-9b7d-b1271e3597b6" providerId="ADAL" clId="{59CA1833-DF2A-4F5D-98B1-9E443D8C037C}" dt="2023-08-09T21:23:40.797" v="449" actId="47"/>
        <pc:sldMkLst>
          <pc:docMk/>
          <pc:sldMk cId="3002877220" sldId="263"/>
        </pc:sldMkLst>
      </pc:sldChg>
      <pc:sldChg chg="new del">
        <pc:chgData name="Gillian Terlecky" userId="fea9eaf4-a723-488d-9b7d-b1271e3597b6" providerId="ADAL" clId="{59CA1833-DF2A-4F5D-98B1-9E443D8C037C}" dt="2023-08-09T21:23:41.421" v="450" actId="47"/>
        <pc:sldMkLst>
          <pc:docMk/>
          <pc:sldMk cId="2250277485" sldId="264"/>
        </pc:sldMkLst>
      </pc:sldChg>
      <pc:sldChg chg="new del">
        <pc:chgData name="Gillian Terlecky" userId="fea9eaf4-a723-488d-9b7d-b1271e3597b6" providerId="ADAL" clId="{59CA1833-DF2A-4F5D-98B1-9E443D8C037C}" dt="2023-08-10T17:55:40.867" v="937" actId="47"/>
        <pc:sldMkLst>
          <pc:docMk/>
          <pc:sldMk cId="2568016507" sldId="264"/>
        </pc:sldMkLst>
      </pc:sldChg>
      <pc:sldChg chg="new del">
        <pc:chgData name="Gillian Terlecky" userId="fea9eaf4-a723-488d-9b7d-b1271e3597b6" providerId="ADAL" clId="{59CA1833-DF2A-4F5D-98B1-9E443D8C037C}" dt="2023-08-09T21:03:06.308" v="399" actId="47"/>
        <pc:sldMkLst>
          <pc:docMk/>
          <pc:sldMk cId="2693970068" sldId="264"/>
        </pc:sldMkLst>
      </pc:sldChg>
      <pc:sldChg chg="new del">
        <pc:chgData name="Gillian Terlecky" userId="fea9eaf4-a723-488d-9b7d-b1271e3597b6" providerId="ADAL" clId="{59CA1833-DF2A-4F5D-98B1-9E443D8C037C}" dt="2023-08-09T21:03:06.102" v="398" actId="47"/>
        <pc:sldMkLst>
          <pc:docMk/>
          <pc:sldMk cId="1833232155" sldId="265"/>
        </pc:sldMkLst>
      </pc:sldChg>
      <pc:sldChg chg="new del">
        <pc:chgData name="Gillian Terlecky" userId="fea9eaf4-a723-488d-9b7d-b1271e3597b6" providerId="ADAL" clId="{59CA1833-DF2A-4F5D-98B1-9E443D8C037C}" dt="2023-08-09T21:23:41.912" v="451" actId="47"/>
        <pc:sldMkLst>
          <pc:docMk/>
          <pc:sldMk cId="3639839945" sldId="265"/>
        </pc:sldMkLst>
      </pc:sldChg>
      <pc:sldChg chg="new del">
        <pc:chgData name="Gillian Terlecky" userId="fea9eaf4-a723-488d-9b7d-b1271e3597b6" providerId="ADAL" clId="{59CA1833-DF2A-4F5D-98B1-9E443D8C037C}" dt="2023-08-10T17:55:41.425" v="938" actId="47"/>
        <pc:sldMkLst>
          <pc:docMk/>
          <pc:sldMk cId="3754046963" sldId="265"/>
        </pc:sldMkLst>
      </pc:sldChg>
      <pc:sldChg chg="new del">
        <pc:chgData name="Gillian Terlecky" userId="fea9eaf4-a723-488d-9b7d-b1271e3597b6" providerId="ADAL" clId="{59CA1833-DF2A-4F5D-98B1-9E443D8C037C}" dt="2023-08-09T21:24:19.665" v="458" actId="47"/>
        <pc:sldMkLst>
          <pc:docMk/>
          <pc:sldMk cId="763509171" sldId="266"/>
        </pc:sldMkLst>
      </pc:sldChg>
      <pc:sldChg chg="new del ord">
        <pc:chgData name="Gillian Terlecky" userId="fea9eaf4-a723-488d-9b7d-b1271e3597b6" providerId="ADAL" clId="{59CA1833-DF2A-4F5D-98B1-9E443D8C037C}" dt="2023-08-09T21:23:40.341" v="448" actId="47"/>
        <pc:sldMkLst>
          <pc:docMk/>
          <pc:sldMk cId="2307901370" sldId="266"/>
        </pc:sldMkLst>
      </pc:sldChg>
      <pc:sldChg chg="new del">
        <pc:chgData name="Gillian Terlecky" userId="fea9eaf4-a723-488d-9b7d-b1271e3597b6" providerId="ADAL" clId="{59CA1833-DF2A-4F5D-98B1-9E443D8C037C}" dt="2023-08-09T21:03:05.834" v="397" actId="47"/>
        <pc:sldMkLst>
          <pc:docMk/>
          <pc:sldMk cId="4244342674" sldId="266"/>
        </pc:sldMkLst>
      </pc:sldChg>
      <pc:sldChg chg="new del">
        <pc:chgData name="Gillian Terlecky" userId="fea9eaf4-a723-488d-9b7d-b1271e3597b6" providerId="ADAL" clId="{59CA1833-DF2A-4F5D-98B1-9E443D8C037C}" dt="2023-08-10T17:55:42.041" v="939" actId="47"/>
        <pc:sldMkLst>
          <pc:docMk/>
          <pc:sldMk cId="600886274" sldId="267"/>
        </pc:sldMkLst>
      </pc:sldChg>
      <pc:sldChg chg="new del">
        <pc:chgData name="Gillian Terlecky" userId="fea9eaf4-a723-488d-9b7d-b1271e3597b6" providerId="ADAL" clId="{59CA1833-DF2A-4F5D-98B1-9E443D8C037C}" dt="2023-08-09T21:16:20.011" v="414" actId="47"/>
        <pc:sldMkLst>
          <pc:docMk/>
          <pc:sldMk cId="1089497345" sldId="267"/>
        </pc:sldMkLst>
      </pc:sldChg>
      <pc:sldChg chg="new del">
        <pc:chgData name="Gillian Terlecky" userId="fea9eaf4-a723-488d-9b7d-b1271e3597b6" providerId="ADAL" clId="{59CA1833-DF2A-4F5D-98B1-9E443D8C037C}" dt="2023-08-10T17:55:47.223" v="940" actId="47"/>
        <pc:sldMkLst>
          <pc:docMk/>
          <pc:sldMk cId="1747895251" sldId="268"/>
        </pc:sldMkLst>
      </pc:sldChg>
      <pc:sldChg chg="del">
        <pc:chgData name="Gillian Terlecky" userId="fea9eaf4-a723-488d-9b7d-b1271e3597b6" providerId="ADAL" clId="{59CA1833-DF2A-4F5D-98B1-9E443D8C037C}" dt="2023-08-09T20:15:44.588" v="236" actId="47"/>
        <pc:sldMkLst>
          <pc:docMk/>
          <pc:sldMk cId="3900175351" sldId="268"/>
        </pc:sldMkLst>
      </pc:sldChg>
      <pc:sldChg chg="new del ord">
        <pc:chgData name="Gillian Terlecky" userId="fea9eaf4-a723-488d-9b7d-b1271e3597b6" providerId="ADAL" clId="{59CA1833-DF2A-4F5D-98B1-9E443D8C037C}" dt="2023-08-10T17:55:50.021" v="943" actId="47"/>
        <pc:sldMkLst>
          <pc:docMk/>
          <pc:sldMk cId="313042877" sldId="269"/>
        </pc:sldMkLst>
      </pc:sldChg>
      <pc:sldChg chg="addSp delSp modSp new del mod">
        <pc:chgData name="Gillian Terlecky" userId="fea9eaf4-a723-488d-9b7d-b1271e3597b6" providerId="ADAL" clId="{59CA1833-DF2A-4F5D-98B1-9E443D8C037C}" dt="2023-08-09T20:47:31.824" v="303" actId="47"/>
        <pc:sldMkLst>
          <pc:docMk/>
          <pc:sldMk cId="2031675848" sldId="269"/>
        </pc:sldMkLst>
        <pc:spChg chg="del">
          <ac:chgData name="Gillian Terlecky" userId="fea9eaf4-a723-488d-9b7d-b1271e3597b6" providerId="ADAL" clId="{59CA1833-DF2A-4F5D-98B1-9E443D8C037C}" dt="2023-08-09T18:58:27.194" v="57" actId="1032"/>
          <ac:spMkLst>
            <pc:docMk/>
            <pc:sldMk cId="2031675848" sldId="269"/>
            <ac:spMk id="2" creationId="{B6F8318B-E5FF-6D23-CDEC-211E1D0C3180}"/>
          </ac:spMkLst>
        </pc:spChg>
        <pc:spChg chg="add mod">
          <ac:chgData name="Gillian Terlecky" userId="fea9eaf4-a723-488d-9b7d-b1271e3597b6" providerId="ADAL" clId="{59CA1833-DF2A-4F5D-98B1-9E443D8C037C}" dt="2023-08-09T18:59:11.443" v="59" actId="478"/>
          <ac:spMkLst>
            <pc:docMk/>
            <pc:sldMk cId="2031675848" sldId="269"/>
            <ac:spMk id="8" creationId="{AAA32CBB-F66A-A382-FC32-BBE2A776FCEF}"/>
          </ac:spMkLst>
        </pc:spChg>
        <pc:graphicFrameChg chg="add del mod modGraphic">
          <ac:chgData name="Gillian Terlecky" userId="fea9eaf4-a723-488d-9b7d-b1271e3597b6" providerId="ADAL" clId="{59CA1833-DF2A-4F5D-98B1-9E443D8C037C}" dt="2023-08-09T18:59:11.443" v="59" actId="478"/>
          <ac:graphicFrameMkLst>
            <pc:docMk/>
            <pc:sldMk cId="2031675848" sldId="269"/>
            <ac:graphicFrameMk id="6" creationId="{B45EE28D-CF6F-EF45-7128-13B8AE83F1CE}"/>
          </ac:graphicFrameMkLst>
        </pc:graphicFrameChg>
      </pc:sldChg>
      <pc:sldChg chg="new del">
        <pc:chgData name="Gillian Terlecky" userId="fea9eaf4-a723-488d-9b7d-b1271e3597b6" providerId="ADAL" clId="{59CA1833-DF2A-4F5D-98B1-9E443D8C037C}" dt="2023-08-09T19:02:29.280" v="61" actId="680"/>
        <pc:sldMkLst>
          <pc:docMk/>
          <pc:sldMk cId="392957732" sldId="270"/>
        </pc:sldMkLst>
      </pc:sldChg>
      <pc:sldChg chg="modSp new del mod">
        <pc:chgData name="Gillian Terlecky" userId="fea9eaf4-a723-488d-9b7d-b1271e3597b6" providerId="ADAL" clId="{59CA1833-DF2A-4F5D-98B1-9E443D8C037C}" dt="2023-08-10T17:23:13.121" v="880" actId="47"/>
        <pc:sldMkLst>
          <pc:docMk/>
          <pc:sldMk cId="1647807286" sldId="270"/>
        </pc:sldMkLst>
        <pc:spChg chg="mod">
          <ac:chgData name="Gillian Terlecky" userId="fea9eaf4-a723-488d-9b7d-b1271e3597b6" providerId="ADAL" clId="{59CA1833-DF2A-4F5D-98B1-9E443D8C037C}" dt="2023-08-10T17:20:04.307" v="851" actId="1076"/>
          <ac:spMkLst>
            <pc:docMk/>
            <pc:sldMk cId="1647807286" sldId="270"/>
            <ac:spMk id="4" creationId="{5C3AA200-5F25-F7B7-87B2-80E7E66B6704}"/>
          </ac:spMkLst>
        </pc:spChg>
      </pc:sldChg>
      <pc:sldChg chg="modSp new del mod">
        <pc:chgData name="Gillian Terlecky" userId="fea9eaf4-a723-488d-9b7d-b1271e3597b6" providerId="ADAL" clId="{59CA1833-DF2A-4F5D-98B1-9E443D8C037C}" dt="2023-08-09T20:18:14.626" v="246" actId="47"/>
        <pc:sldMkLst>
          <pc:docMk/>
          <pc:sldMk cId="3449256252" sldId="270"/>
        </pc:sldMkLst>
        <pc:spChg chg="mod">
          <ac:chgData name="Gillian Terlecky" userId="fea9eaf4-a723-488d-9b7d-b1271e3597b6" providerId="ADAL" clId="{59CA1833-DF2A-4F5D-98B1-9E443D8C037C}" dt="2023-08-09T19:31:49.819" v="131" actId="20577"/>
          <ac:spMkLst>
            <pc:docMk/>
            <pc:sldMk cId="3449256252" sldId="270"/>
            <ac:spMk id="2" creationId="{8BD4A4F8-8A4A-D57D-80E9-1803E86EE942}"/>
          </ac:spMkLst>
        </pc:spChg>
      </pc:sldChg>
      <pc:sldChg chg="delSp modSp add del mod">
        <pc:chgData name="Gillian Terlecky" userId="fea9eaf4-a723-488d-9b7d-b1271e3597b6" providerId="ADAL" clId="{59CA1833-DF2A-4F5D-98B1-9E443D8C037C}" dt="2023-08-10T18:09:39.398" v="1036" actId="47"/>
        <pc:sldMkLst>
          <pc:docMk/>
          <pc:sldMk cId="4273061249" sldId="270"/>
        </pc:sldMkLst>
        <pc:spChg chg="mod">
          <ac:chgData name="Gillian Terlecky" userId="fea9eaf4-a723-488d-9b7d-b1271e3597b6" providerId="ADAL" clId="{59CA1833-DF2A-4F5D-98B1-9E443D8C037C}" dt="2023-08-10T17:57:50.344" v="952" actId="1076"/>
          <ac:spMkLst>
            <pc:docMk/>
            <pc:sldMk cId="4273061249" sldId="270"/>
            <ac:spMk id="4" creationId="{00000000-0000-0000-0000-000000000000}"/>
          </ac:spMkLst>
        </pc:spChg>
        <pc:spChg chg="mod">
          <ac:chgData name="Gillian Terlecky" userId="fea9eaf4-a723-488d-9b7d-b1271e3597b6" providerId="ADAL" clId="{59CA1833-DF2A-4F5D-98B1-9E443D8C037C}" dt="2023-08-10T18:08:59.997" v="1034" actId="20577"/>
          <ac:spMkLst>
            <pc:docMk/>
            <pc:sldMk cId="4273061249" sldId="270"/>
            <ac:spMk id="9" creationId="{BA3DC23B-4D0A-9749-A05B-35A16027E9CA}"/>
          </ac:spMkLst>
        </pc:spChg>
        <pc:picChg chg="del">
          <ac:chgData name="Gillian Terlecky" userId="fea9eaf4-a723-488d-9b7d-b1271e3597b6" providerId="ADAL" clId="{59CA1833-DF2A-4F5D-98B1-9E443D8C037C}" dt="2023-08-10T17:42:31.205" v="904" actId="478"/>
          <ac:picMkLst>
            <pc:docMk/>
            <pc:sldMk cId="4273061249" sldId="270"/>
            <ac:picMk id="7" creationId="{1933A1F8-4A5C-85F8-1D05-9A35F6209420}"/>
          </ac:picMkLst>
        </pc:picChg>
      </pc:sldChg>
      <pc:sldChg chg="new del ord">
        <pc:chgData name="Gillian Terlecky" userId="fea9eaf4-a723-488d-9b7d-b1271e3597b6" providerId="ADAL" clId="{59CA1833-DF2A-4F5D-98B1-9E443D8C037C}" dt="2023-08-09T19:31:27.750" v="128" actId="47"/>
        <pc:sldMkLst>
          <pc:docMk/>
          <pc:sldMk cId="282268369" sldId="271"/>
        </pc:sldMkLst>
      </pc:sldChg>
      <pc:sldChg chg="new">
        <pc:chgData name="Gillian Terlecky" userId="fea9eaf4-a723-488d-9b7d-b1271e3597b6" providerId="ADAL" clId="{59CA1833-DF2A-4F5D-98B1-9E443D8C037C}" dt="2023-08-10T17:55:12.863" v="935" actId="680"/>
        <pc:sldMkLst>
          <pc:docMk/>
          <pc:sldMk cId="931077571" sldId="271"/>
        </pc:sldMkLst>
      </pc:sldChg>
      <pc:sldChg chg="modSp new del mod">
        <pc:chgData name="Gillian Terlecky" userId="fea9eaf4-a723-488d-9b7d-b1271e3597b6" providerId="ADAL" clId="{59CA1833-DF2A-4F5D-98B1-9E443D8C037C}" dt="2023-08-10T17:24:25.345" v="886" actId="47"/>
        <pc:sldMkLst>
          <pc:docMk/>
          <pc:sldMk cId="2410995005" sldId="271"/>
        </pc:sldMkLst>
        <pc:spChg chg="mod">
          <ac:chgData name="Gillian Terlecky" userId="fea9eaf4-a723-488d-9b7d-b1271e3597b6" providerId="ADAL" clId="{59CA1833-DF2A-4F5D-98B1-9E443D8C037C}" dt="2023-08-10T17:23:06.428" v="879" actId="1076"/>
          <ac:spMkLst>
            <pc:docMk/>
            <pc:sldMk cId="2410995005" sldId="271"/>
            <ac:spMk id="2" creationId="{E7ABFDCA-A927-2D68-1CE6-0EC15365AEFA}"/>
          </ac:spMkLst>
        </pc:spChg>
      </pc:sldChg>
      <pc:sldChg chg="new del">
        <pc:chgData name="Gillian Terlecky" userId="fea9eaf4-a723-488d-9b7d-b1271e3597b6" providerId="ADAL" clId="{59CA1833-DF2A-4F5D-98B1-9E443D8C037C}" dt="2023-08-09T19:04:18.236" v="74" actId="47"/>
        <pc:sldMkLst>
          <pc:docMk/>
          <pc:sldMk cId="2946487923" sldId="271"/>
        </pc:sldMkLst>
      </pc:sldChg>
      <pc:sldChg chg="new del">
        <pc:chgData name="Gillian Terlecky" userId="fea9eaf4-a723-488d-9b7d-b1271e3597b6" providerId="ADAL" clId="{59CA1833-DF2A-4F5D-98B1-9E443D8C037C}" dt="2023-08-09T20:47:37.224" v="306" actId="47"/>
        <pc:sldMkLst>
          <pc:docMk/>
          <pc:sldMk cId="3893008669" sldId="271"/>
        </pc:sldMkLst>
      </pc:sldChg>
      <pc:sldChg chg="addSp delSp modSp new del mod">
        <pc:chgData name="Gillian Terlecky" userId="fea9eaf4-a723-488d-9b7d-b1271e3597b6" providerId="ADAL" clId="{59CA1833-DF2A-4F5D-98B1-9E443D8C037C}" dt="2023-08-10T17:57:53.278" v="953" actId="47"/>
        <pc:sldMkLst>
          <pc:docMk/>
          <pc:sldMk cId="68063330" sldId="272"/>
        </pc:sldMkLst>
        <pc:spChg chg="add mod">
          <ac:chgData name="Gillian Terlecky" userId="fea9eaf4-a723-488d-9b7d-b1271e3597b6" providerId="ADAL" clId="{59CA1833-DF2A-4F5D-98B1-9E443D8C037C}" dt="2023-08-10T17:56:54.158" v="946"/>
          <ac:spMkLst>
            <pc:docMk/>
            <pc:sldMk cId="68063330" sldId="272"/>
            <ac:spMk id="5" creationId="{8788A62A-5A39-DBD2-F2A0-391DEBAD273E}"/>
          </ac:spMkLst>
        </pc:spChg>
        <pc:spChg chg="add mod">
          <ac:chgData name="Gillian Terlecky" userId="fea9eaf4-a723-488d-9b7d-b1271e3597b6" providerId="ADAL" clId="{59CA1833-DF2A-4F5D-98B1-9E443D8C037C}" dt="2023-08-10T17:56:54.158" v="946"/>
          <ac:spMkLst>
            <pc:docMk/>
            <pc:sldMk cId="68063330" sldId="272"/>
            <ac:spMk id="6" creationId="{58287B00-BD93-FA4B-17BE-1EB3D0AB1655}"/>
          </ac:spMkLst>
        </pc:spChg>
        <pc:spChg chg="add mod">
          <ac:chgData name="Gillian Terlecky" userId="fea9eaf4-a723-488d-9b7d-b1271e3597b6" providerId="ADAL" clId="{59CA1833-DF2A-4F5D-98B1-9E443D8C037C}" dt="2023-08-10T17:56:54.158" v="946"/>
          <ac:spMkLst>
            <pc:docMk/>
            <pc:sldMk cId="68063330" sldId="272"/>
            <ac:spMk id="7" creationId="{25DA7266-8E98-0DE3-A697-0FF1476A6284}"/>
          </ac:spMkLst>
        </pc:spChg>
        <pc:spChg chg="add del mod">
          <ac:chgData name="Gillian Terlecky" userId="fea9eaf4-a723-488d-9b7d-b1271e3597b6" providerId="ADAL" clId="{59CA1833-DF2A-4F5D-98B1-9E443D8C037C}" dt="2023-08-10T17:57:11.632" v="948" actId="478"/>
          <ac:spMkLst>
            <pc:docMk/>
            <pc:sldMk cId="68063330" sldId="272"/>
            <ac:spMk id="9" creationId="{1008AA47-867B-42F0-87FB-3F7C279515E9}"/>
          </ac:spMkLst>
        </pc:spChg>
        <pc:spChg chg="add del mod">
          <ac:chgData name="Gillian Terlecky" userId="fea9eaf4-a723-488d-9b7d-b1271e3597b6" providerId="ADAL" clId="{59CA1833-DF2A-4F5D-98B1-9E443D8C037C}" dt="2023-08-10T17:57:17.009" v="950" actId="478"/>
          <ac:spMkLst>
            <pc:docMk/>
            <pc:sldMk cId="68063330" sldId="272"/>
            <ac:spMk id="10" creationId="{7F44EF62-70E8-7832-2A00-4702DE2F3BCE}"/>
          </ac:spMkLst>
        </pc:spChg>
        <pc:spChg chg="add mod">
          <ac:chgData name="Gillian Terlecky" userId="fea9eaf4-a723-488d-9b7d-b1271e3597b6" providerId="ADAL" clId="{59CA1833-DF2A-4F5D-98B1-9E443D8C037C}" dt="2023-08-10T17:57:36.347" v="951"/>
          <ac:spMkLst>
            <pc:docMk/>
            <pc:sldMk cId="68063330" sldId="272"/>
            <ac:spMk id="11" creationId="{CD4FDAA6-1181-34E3-A666-EDF30155F120}"/>
          </ac:spMkLst>
        </pc:spChg>
        <pc:spChg chg="add mod">
          <ac:chgData name="Gillian Terlecky" userId="fea9eaf4-a723-488d-9b7d-b1271e3597b6" providerId="ADAL" clId="{59CA1833-DF2A-4F5D-98B1-9E443D8C037C}" dt="2023-08-10T17:57:36.347" v="951"/>
          <ac:spMkLst>
            <pc:docMk/>
            <pc:sldMk cId="68063330" sldId="272"/>
            <ac:spMk id="12" creationId="{ADFABE9C-7D5F-4F37-1309-4D8AA942CD8A}"/>
          </ac:spMkLst>
        </pc:spChg>
        <pc:spChg chg="add mod">
          <ac:chgData name="Gillian Terlecky" userId="fea9eaf4-a723-488d-9b7d-b1271e3597b6" providerId="ADAL" clId="{59CA1833-DF2A-4F5D-98B1-9E443D8C037C}" dt="2023-08-10T17:57:36.347" v="951"/>
          <ac:spMkLst>
            <pc:docMk/>
            <pc:sldMk cId="68063330" sldId="272"/>
            <ac:spMk id="13" creationId="{C3C24C93-23B7-60C4-7997-632CD4159D6E}"/>
          </ac:spMkLst>
        </pc:spChg>
        <pc:picChg chg="add mod">
          <ac:chgData name="Gillian Terlecky" userId="fea9eaf4-a723-488d-9b7d-b1271e3597b6" providerId="ADAL" clId="{59CA1833-DF2A-4F5D-98B1-9E443D8C037C}" dt="2023-08-10T17:56:54.158" v="946"/>
          <ac:picMkLst>
            <pc:docMk/>
            <pc:sldMk cId="68063330" sldId="272"/>
            <ac:picMk id="8" creationId="{4676D360-6390-4595-FF8E-EDF5308C0C25}"/>
          </ac:picMkLst>
        </pc:picChg>
      </pc:sldChg>
      <pc:sldChg chg="modSp new del mod">
        <pc:chgData name="Gillian Terlecky" userId="fea9eaf4-a723-488d-9b7d-b1271e3597b6" providerId="ADAL" clId="{59CA1833-DF2A-4F5D-98B1-9E443D8C037C}" dt="2023-08-10T18:48:47.728" v="1201" actId="47"/>
        <pc:sldMkLst>
          <pc:docMk/>
          <pc:sldMk cId="504196809" sldId="272"/>
        </pc:sldMkLst>
        <pc:spChg chg="mod">
          <ac:chgData name="Gillian Terlecky" userId="fea9eaf4-a723-488d-9b7d-b1271e3597b6" providerId="ADAL" clId="{59CA1833-DF2A-4F5D-98B1-9E443D8C037C}" dt="2023-08-10T18:42:26.447" v="1076" actId="1076"/>
          <ac:spMkLst>
            <pc:docMk/>
            <pc:sldMk cId="504196809" sldId="272"/>
            <ac:spMk id="2" creationId="{2C03B26B-32E3-7B99-5795-806D31D84B9A}"/>
          </ac:spMkLst>
        </pc:spChg>
      </pc:sldChg>
      <pc:sldChg chg="new del">
        <pc:chgData name="Gillian Terlecky" userId="fea9eaf4-a723-488d-9b7d-b1271e3597b6" providerId="ADAL" clId="{59CA1833-DF2A-4F5D-98B1-9E443D8C037C}" dt="2023-08-09T20:16:11.654" v="241" actId="47"/>
        <pc:sldMkLst>
          <pc:docMk/>
          <pc:sldMk cId="1206362160" sldId="272"/>
        </pc:sldMkLst>
      </pc:sldChg>
      <pc:sldChg chg="new del">
        <pc:chgData name="Gillian Terlecky" userId="fea9eaf4-a723-488d-9b7d-b1271e3597b6" providerId="ADAL" clId="{59CA1833-DF2A-4F5D-98B1-9E443D8C037C}" dt="2023-08-09T20:47:32.437" v="304" actId="47"/>
        <pc:sldMkLst>
          <pc:docMk/>
          <pc:sldMk cId="1480143865" sldId="272"/>
        </pc:sldMkLst>
      </pc:sldChg>
      <pc:sldChg chg="delSp modSp new del mod">
        <pc:chgData name="Gillian Terlecky" userId="fea9eaf4-a723-488d-9b7d-b1271e3597b6" providerId="ADAL" clId="{59CA1833-DF2A-4F5D-98B1-9E443D8C037C}" dt="2023-08-10T17:24:23.531" v="885" actId="47"/>
        <pc:sldMkLst>
          <pc:docMk/>
          <pc:sldMk cId="1535824210" sldId="272"/>
        </pc:sldMkLst>
        <pc:spChg chg="del mod">
          <ac:chgData name="Gillian Terlecky" userId="fea9eaf4-a723-488d-9b7d-b1271e3597b6" providerId="ADAL" clId="{59CA1833-DF2A-4F5D-98B1-9E443D8C037C}" dt="2023-08-10T17:24:20.961" v="884" actId="478"/>
          <ac:spMkLst>
            <pc:docMk/>
            <pc:sldMk cId="1535824210" sldId="272"/>
            <ac:spMk id="3" creationId="{20509517-912A-3F20-BD01-6E86130B6C12}"/>
          </ac:spMkLst>
        </pc:spChg>
      </pc:sldChg>
      <pc:sldChg chg="new del">
        <pc:chgData name="Gillian Terlecky" userId="fea9eaf4-a723-488d-9b7d-b1271e3597b6" providerId="ADAL" clId="{59CA1833-DF2A-4F5D-98B1-9E443D8C037C}" dt="2023-08-10T18:04:42.423" v="1031" actId="47"/>
        <pc:sldMkLst>
          <pc:docMk/>
          <pc:sldMk cId="3383309802" sldId="272"/>
        </pc:sldMkLst>
      </pc:sldChg>
      <pc:sldChg chg="new del">
        <pc:chgData name="Gillian Terlecky" userId="fea9eaf4-a723-488d-9b7d-b1271e3597b6" providerId="ADAL" clId="{59CA1833-DF2A-4F5D-98B1-9E443D8C037C}" dt="2023-08-09T20:47:35.609" v="305" actId="47"/>
        <pc:sldMkLst>
          <pc:docMk/>
          <pc:sldMk cId="1474864199" sldId="273"/>
        </pc:sldMkLst>
      </pc:sldChg>
      <pc:sldChg chg="new del">
        <pc:chgData name="Gillian Terlecky" userId="fea9eaf4-a723-488d-9b7d-b1271e3597b6" providerId="ADAL" clId="{59CA1833-DF2A-4F5D-98B1-9E443D8C037C}" dt="2023-08-09T20:16:07.872" v="240" actId="47"/>
        <pc:sldMkLst>
          <pc:docMk/>
          <pc:sldMk cId="2110451855" sldId="273"/>
        </pc:sldMkLst>
      </pc:sldChg>
      <pc:sldChg chg="new">
        <pc:chgData name="Gillian Terlecky" userId="fea9eaf4-a723-488d-9b7d-b1271e3597b6" providerId="ADAL" clId="{59CA1833-DF2A-4F5D-98B1-9E443D8C037C}" dt="2023-08-10T18:44:18.015" v="1099" actId="680"/>
        <pc:sldMkLst>
          <pc:docMk/>
          <pc:sldMk cId="3892524480" sldId="273"/>
        </pc:sldMkLst>
      </pc:sldChg>
      <pc:sldChg chg="new">
        <pc:chgData name="Gillian Terlecky" userId="fea9eaf4-a723-488d-9b7d-b1271e3597b6" providerId="ADAL" clId="{59CA1833-DF2A-4F5D-98B1-9E443D8C037C}" dt="2023-08-10T18:44:22.392" v="1100" actId="680"/>
        <pc:sldMkLst>
          <pc:docMk/>
          <pc:sldMk cId="1293892549" sldId="274"/>
        </pc:sldMkLst>
      </pc:sldChg>
      <pc:sldChg chg="new del">
        <pc:chgData name="Gillian Terlecky" userId="fea9eaf4-a723-488d-9b7d-b1271e3597b6" providerId="ADAL" clId="{59CA1833-DF2A-4F5D-98B1-9E443D8C037C}" dt="2023-08-09T20:18:13.547" v="245" actId="47"/>
        <pc:sldMkLst>
          <pc:docMk/>
          <pc:sldMk cId="1659444904" sldId="274"/>
        </pc:sldMkLst>
      </pc:sldChg>
      <pc:sldChg chg="new">
        <pc:chgData name="Gillian Terlecky" userId="fea9eaf4-a723-488d-9b7d-b1271e3597b6" providerId="ADAL" clId="{59CA1833-DF2A-4F5D-98B1-9E443D8C037C}" dt="2023-08-10T18:44:25.159" v="1101" actId="680"/>
        <pc:sldMkLst>
          <pc:docMk/>
          <pc:sldMk cId="1751896469" sldId="275"/>
        </pc:sldMkLst>
      </pc:sldChg>
      <pc:sldChg chg="new">
        <pc:chgData name="Gillian Terlecky" userId="fea9eaf4-a723-488d-9b7d-b1271e3597b6" providerId="ADAL" clId="{59CA1833-DF2A-4F5D-98B1-9E443D8C037C}" dt="2023-08-10T18:44:27.877" v="1102" actId="680"/>
        <pc:sldMkLst>
          <pc:docMk/>
          <pc:sldMk cId="3246389090" sldId="276"/>
        </pc:sldMkLst>
      </pc:sldChg>
      <pc:sldChg chg="new">
        <pc:chgData name="Gillian Terlecky" userId="fea9eaf4-a723-488d-9b7d-b1271e3597b6" providerId="ADAL" clId="{59CA1833-DF2A-4F5D-98B1-9E443D8C037C}" dt="2023-08-10T18:44:30.028" v="1103" actId="680"/>
        <pc:sldMkLst>
          <pc:docMk/>
          <pc:sldMk cId="2630552260" sldId="277"/>
        </pc:sldMkLst>
      </pc:sldChg>
      <pc:sldChg chg="new ord">
        <pc:chgData name="Gillian Terlecky" userId="fea9eaf4-a723-488d-9b7d-b1271e3597b6" providerId="ADAL" clId="{59CA1833-DF2A-4F5D-98B1-9E443D8C037C}" dt="2023-08-10T18:44:37.889" v="1106"/>
        <pc:sldMkLst>
          <pc:docMk/>
          <pc:sldMk cId="2177803857" sldId="278"/>
        </pc:sldMkLst>
      </pc:sldChg>
      <pc:sldChg chg="new del">
        <pc:chgData name="Gillian Terlecky" userId="fea9eaf4-a723-488d-9b7d-b1271e3597b6" providerId="ADAL" clId="{59CA1833-DF2A-4F5D-98B1-9E443D8C037C}" dt="2023-08-10T18:58:16.284" v="1225" actId="47"/>
        <pc:sldMkLst>
          <pc:docMk/>
          <pc:sldMk cId="1913473730" sldId="279"/>
        </pc:sldMkLst>
      </pc:sldChg>
      <pc:sldChg chg="new">
        <pc:chgData name="Gillian Terlecky" userId="fea9eaf4-a723-488d-9b7d-b1271e3597b6" providerId="ADAL" clId="{59CA1833-DF2A-4F5D-98B1-9E443D8C037C}" dt="2023-08-10T18:57:57.406" v="1224" actId="680"/>
        <pc:sldMkLst>
          <pc:docMk/>
          <pc:sldMk cId="4162620542" sldId="280"/>
        </pc:sldMkLst>
      </pc:sldChg>
      <pc:sldChg chg="new del">
        <pc:chgData name="Gillian Terlecky" userId="fea9eaf4-a723-488d-9b7d-b1271e3597b6" providerId="ADAL" clId="{59CA1833-DF2A-4F5D-98B1-9E443D8C037C}" dt="2023-08-10T18:59:37.910" v="1230" actId="47"/>
        <pc:sldMkLst>
          <pc:docMk/>
          <pc:sldMk cId="822611180" sldId="281"/>
        </pc:sldMkLst>
      </pc:sldChg>
      <pc:sldChg chg="new">
        <pc:chgData name="Gillian Terlecky" userId="fea9eaf4-a723-488d-9b7d-b1271e3597b6" providerId="ADAL" clId="{59CA1833-DF2A-4F5D-98B1-9E443D8C037C}" dt="2023-08-10T18:59:54.749" v="1231" actId="680"/>
        <pc:sldMkLst>
          <pc:docMk/>
          <pc:sldMk cId="921427572" sldId="281"/>
        </pc:sldMkLst>
      </pc:sldChg>
      <pc:sldChg chg="new del">
        <pc:chgData name="Gillian Terlecky" userId="fea9eaf4-a723-488d-9b7d-b1271e3597b6" providerId="ADAL" clId="{59CA1833-DF2A-4F5D-98B1-9E443D8C037C}" dt="2023-08-10T18:59:27.370" v="1228" actId="47"/>
        <pc:sldMkLst>
          <pc:docMk/>
          <pc:sldMk cId="3229627964" sldId="281"/>
        </pc:sldMkLst>
      </pc:sldChg>
      <pc:sldChg chg="new ord">
        <pc:chgData name="Gillian Terlecky" userId="fea9eaf4-a723-488d-9b7d-b1271e3597b6" providerId="ADAL" clId="{59CA1833-DF2A-4F5D-98B1-9E443D8C037C}" dt="2023-08-10T19:00:05.005" v="1236"/>
        <pc:sldMkLst>
          <pc:docMk/>
          <pc:sldMk cId="267076613" sldId="282"/>
        </pc:sldMkLst>
      </pc:sldChg>
      <pc:sldMasterChg chg="new del mod addSldLayout delSldLayout">
        <pc:chgData name="Gillian Terlecky" userId="fea9eaf4-a723-488d-9b7d-b1271e3597b6" providerId="ADAL" clId="{59CA1833-DF2A-4F5D-98B1-9E443D8C037C}" dt="2023-08-09T21:15:36.453" v="406" actId="6938"/>
        <pc:sldMasterMkLst>
          <pc:docMk/>
          <pc:sldMasterMk cId="184602339" sldId="2147483673"/>
        </pc:sldMasterMkLst>
        <pc:sldLayoutChg chg="new del replId">
          <pc:chgData name="Gillian Terlecky" userId="fea9eaf4-a723-488d-9b7d-b1271e3597b6" providerId="ADAL" clId="{59CA1833-DF2A-4F5D-98B1-9E443D8C037C}" dt="2023-08-09T21:15:36.453" v="406" actId="6938"/>
          <pc:sldLayoutMkLst>
            <pc:docMk/>
            <pc:sldMasterMk cId="184602339" sldId="2147483673"/>
            <pc:sldLayoutMk cId="759852759" sldId="2147483674"/>
          </pc:sldLayoutMkLst>
        </pc:sldLayoutChg>
        <pc:sldLayoutChg chg="new del replId">
          <pc:chgData name="Gillian Terlecky" userId="fea9eaf4-a723-488d-9b7d-b1271e3597b6" providerId="ADAL" clId="{59CA1833-DF2A-4F5D-98B1-9E443D8C037C}" dt="2023-08-09T21:15:36.453" v="406" actId="6938"/>
          <pc:sldLayoutMkLst>
            <pc:docMk/>
            <pc:sldMasterMk cId="184602339" sldId="2147483673"/>
            <pc:sldLayoutMk cId="1668258469" sldId="2147483675"/>
          </pc:sldLayoutMkLst>
        </pc:sldLayoutChg>
        <pc:sldLayoutChg chg="new del replId">
          <pc:chgData name="Gillian Terlecky" userId="fea9eaf4-a723-488d-9b7d-b1271e3597b6" providerId="ADAL" clId="{59CA1833-DF2A-4F5D-98B1-9E443D8C037C}" dt="2023-08-09T21:15:36.453" v="406" actId="6938"/>
          <pc:sldLayoutMkLst>
            <pc:docMk/>
            <pc:sldMasterMk cId="184602339" sldId="2147483673"/>
            <pc:sldLayoutMk cId="262011375" sldId="2147483676"/>
          </pc:sldLayoutMkLst>
        </pc:sldLayoutChg>
        <pc:sldLayoutChg chg="new del replId">
          <pc:chgData name="Gillian Terlecky" userId="fea9eaf4-a723-488d-9b7d-b1271e3597b6" providerId="ADAL" clId="{59CA1833-DF2A-4F5D-98B1-9E443D8C037C}" dt="2023-08-09T21:15:36.453" v="406" actId="6938"/>
          <pc:sldLayoutMkLst>
            <pc:docMk/>
            <pc:sldMasterMk cId="184602339" sldId="2147483673"/>
            <pc:sldLayoutMk cId="2501639159" sldId="2147483677"/>
          </pc:sldLayoutMkLst>
        </pc:sldLayoutChg>
        <pc:sldLayoutChg chg="new del replId">
          <pc:chgData name="Gillian Terlecky" userId="fea9eaf4-a723-488d-9b7d-b1271e3597b6" providerId="ADAL" clId="{59CA1833-DF2A-4F5D-98B1-9E443D8C037C}" dt="2023-08-09T21:15:36.453" v="406" actId="6938"/>
          <pc:sldLayoutMkLst>
            <pc:docMk/>
            <pc:sldMasterMk cId="184602339" sldId="2147483673"/>
            <pc:sldLayoutMk cId="3552326243" sldId="2147483678"/>
          </pc:sldLayoutMkLst>
        </pc:sldLayoutChg>
        <pc:sldLayoutChg chg="new del replId">
          <pc:chgData name="Gillian Terlecky" userId="fea9eaf4-a723-488d-9b7d-b1271e3597b6" providerId="ADAL" clId="{59CA1833-DF2A-4F5D-98B1-9E443D8C037C}" dt="2023-08-09T21:15:36.453" v="406" actId="6938"/>
          <pc:sldLayoutMkLst>
            <pc:docMk/>
            <pc:sldMasterMk cId="184602339" sldId="2147483673"/>
            <pc:sldLayoutMk cId="3370118992" sldId="2147483679"/>
          </pc:sldLayoutMkLst>
        </pc:sldLayoutChg>
        <pc:sldLayoutChg chg="new del replId">
          <pc:chgData name="Gillian Terlecky" userId="fea9eaf4-a723-488d-9b7d-b1271e3597b6" providerId="ADAL" clId="{59CA1833-DF2A-4F5D-98B1-9E443D8C037C}" dt="2023-08-09T21:15:36.453" v="406" actId="6938"/>
          <pc:sldLayoutMkLst>
            <pc:docMk/>
            <pc:sldMasterMk cId="184602339" sldId="2147483673"/>
            <pc:sldLayoutMk cId="4067997459" sldId="2147483680"/>
          </pc:sldLayoutMkLst>
        </pc:sldLayoutChg>
        <pc:sldLayoutChg chg="new del replId">
          <pc:chgData name="Gillian Terlecky" userId="fea9eaf4-a723-488d-9b7d-b1271e3597b6" providerId="ADAL" clId="{59CA1833-DF2A-4F5D-98B1-9E443D8C037C}" dt="2023-08-09T21:15:36.453" v="406" actId="6938"/>
          <pc:sldLayoutMkLst>
            <pc:docMk/>
            <pc:sldMasterMk cId="184602339" sldId="2147483673"/>
            <pc:sldLayoutMk cId="879845979" sldId="2147483681"/>
          </pc:sldLayoutMkLst>
        </pc:sldLayoutChg>
        <pc:sldLayoutChg chg="new del replId">
          <pc:chgData name="Gillian Terlecky" userId="fea9eaf4-a723-488d-9b7d-b1271e3597b6" providerId="ADAL" clId="{59CA1833-DF2A-4F5D-98B1-9E443D8C037C}" dt="2023-08-09T21:15:36.453" v="406" actId="6938"/>
          <pc:sldLayoutMkLst>
            <pc:docMk/>
            <pc:sldMasterMk cId="184602339" sldId="2147483673"/>
            <pc:sldLayoutMk cId="3030769032" sldId="2147483682"/>
          </pc:sldLayoutMkLst>
        </pc:sldLayoutChg>
        <pc:sldLayoutChg chg="new del replId">
          <pc:chgData name="Gillian Terlecky" userId="fea9eaf4-a723-488d-9b7d-b1271e3597b6" providerId="ADAL" clId="{59CA1833-DF2A-4F5D-98B1-9E443D8C037C}" dt="2023-08-09T21:15:36.453" v="406" actId="6938"/>
          <pc:sldLayoutMkLst>
            <pc:docMk/>
            <pc:sldMasterMk cId="184602339" sldId="2147483673"/>
            <pc:sldLayoutMk cId="2916157745" sldId="2147483683"/>
          </pc:sldLayoutMkLst>
        </pc:sldLayoutChg>
        <pc:sldLayoutChg chg="new del replId">
          <pc:chgData name="Gillian Terlecky" userId="fea9eaf4-a723-488d-9b7d-b1271e3597b6" providerId="ADAL" clId="{59CA1833-DF2A-4F5D-98B1-9E443D8C037C}" dt="2023-08-09T21:15:36.453" v="406" actId="6938"/>
          <pc:sldLayoutMkLst>
            <pc:docMk/>
            <pc:sldMasterMk cId="184602339" sldId="2147483673"/>
            <pc:sldLayoutMk cId="3615908323" sldId="2147483684"/>
          </pc:sldLayoutMkLst>
        </pc:sldLayoutChg>
      </pc:sldMasterChg>
      <pc:sldMasterChg chg="addSp delSp modSp mod setBg addSldLayout delSldLayout modSldLayout sldLayoutOrd">
        <pc:chgData name="Gillian Terlecky" userId="fea9eaf4-a723-488d-9b7d-b1271e3597b6" providerId="ADAL" clId="{59CA1833-DF2A-4F5D-98B1-9E443D8C037C}" dt="2023-08-10T19:04:18.036" v="1238" actId="1076"/>
        <pc:sldMasterMkLst>
          <pc:docMk/>
          <pc:sldMasterMk cId="3185266488" sldId="2147483675"/>
        </pc:sldMasterMkLst>
        <pc:spChg chg="add del mod">
          <ac:chgData name="Gillian Terlecky" userId="fea9eaf4-a723-488d-9b7d-b1271e3597b6" providerId="ADAL" clId="{59CA1833-DF2A-4F5D-98B1-9E443D8C037C}" dt="2023-08-10T17:24:55.942" v="888"/>
          <ac:spMkLst>
            <pc:docMk/>
            <pc:sldMasterMk cId="3185266488" sldId="2147483675"/>
            <ac:spMk id="2" creationId="{EBD7A451-C7CE-065C-658D-2067862B9FE2}"/>
          </ac:spMkLst>
        </pc:spChg>
        <pc:spChg chg="add del mod">
          <ac:chgData name="Gillian Terlecky" userId="fea9eaf4-a723-488d-9b7d-b1271e3597b6" providerId="ADAL" clId="{59CA1833-DF2A-4F5D-98B1-9E443D8C037C}" dt="2023-08-10T17:24:55.942" v="888"/>
          <ac:spMkLst>
            <pc:docMk/>
            <pc:sldMasterMk cId="3185266488" sldId="2147483675"/>
            <ac:spMk id="3" creationId="{A7FD6CFA-61C5-5A75-8E96-A71197B0C616}"/>
          </ac:spMkLst>
        </pc:spChg>
        <pc:spChg chg="del">
          <ac:chgData name="Gillian Terlecky" userId="fea9eaf4-a723-488d-9b7d-b1271e3597b6" providerId="ADAL" clId="{59CA1833-DF2A-4F5D-98B1-9E443D8C037C}" dt="2023-08-09T21:30:26.161" v="550" actId="478"/>
          <ac:spMkLst>
            <pc:docMk/>
            <pc:sldMasterMk cId="3185266488" sldId="2147483675"/>
            <ac:spMk id="4" creationId="{00000000-0000-0000-0000-000000000000}"/>
          </ac:spMkLst>
        </pc:spChg>
        <pc:spChg chg="add del mod">
          <ac:chgData name="Gillian Terlecky" userId="fea9eaf4-a723-488d-9b7d-b1271e3597b6" providerId="ADAL" clId="{59CA1833-DF2A-4F5D-98B1-9E443D8C037C}" dt="2023-08-10T17:24:55.942" v="888"/>
          <ac:spMkLst>
            <pc:docMk/>
            <pc:sldMasterMk cId="3185266488" sldId="2147483675"/>
            <ac:spMk id="4" creationId="{B004B6B0-6AD3-B2E6-F288-E987F7FE7648}"/>
          </ac:spMkLst>
        </pc:spChg>
        <pc:spChg chg="del">
          <ac:chgData name="Gillian Terlecky" userId="fea9eaf4-a723-488d-9b7d-b1271e3597b6" providerId="ADAL" clId="{59CA1833-DF2A-4F5D-98B1-9E443D8C037C}" dt="2023-08-09T21:30:28.052" v="551" actId="478"/>
          <ac:spMkLst>
            <pc:docMk/>
            <pc:sldMasterMk cId="3185266488" sldId="2147483675"/>
            <ac:spMk id="5" creationId="{00000000-0000-0000-0000-000000000000}"/>
          </ac:spMkLst>
        </pc:spChg>
        <pc:picChg chg="del">
          <ac:chgData name="Gillian Terlecky" userId="fea9eaf4-a723-488d-9b7d-b1271e3597b6" providerId="ADAL" clId="{59CA1833-DF2A-4F5D-98B1-9E443D8C037C}" dt="2023-08-09T21:15:43.763" v="407" actId="478"/>
          <ac:picMkLst>
            <pc:docMk/>
            <pc:sldMasterMk cId="3185266488" sldId="2147483675"/>
            <ac:picMk id="7" creationId="{9D9957DE-BE9C-6687-16F8-21687A65EDA2}"/>
          </ac:picMkLst>
        </pc:picChg>
        <pc:sldLayoutChg chg="addSp delSp modSp mod ord">
          <pc:chgData name="Gillian Terlecky" userId="fea9eaf4-a723-488d-9b7d-b1271e3597b6" providerId="ADAL" clId="{59CA1833-DF2A-4F5D-98B1-9E443D8C037C}" dt="2023-08-10T17:54:17.837" v="925"/>
          <pc:sldLayoutMkLst>
            <pc:docMk/>
            <pc:sldMasterMk cId="3185266488" sldId="2147483675"/>
            <pc:sldLayoutMk cId="4919807" sldId="2147483649"/>
          </pc:sldLayoutMkLst>
          <pc:spChg chg="del mod ord">
            <ac:chgData name="Gillian Terlecky" userId="fea9eaf4-a723-488d-9b7d-b1271e3597b6" providerId="ADAL" clId="{59CA1833-DF2A-4F5D-98B1-9E443D8C037C}" dt="2023-08-09T21:01:04.080" v="376" actId="478"/>
            <ac:spMkLst>
              <pc:docMk/>
              <pc:sldMasterMk cId="3185266488" sldId="2147483675"/>
              <pc:sldLayoutMk cId="4919807" sldId="2147483649"/>
              <ac:spMk id="2" creationId="{00000000-0000-0000-0000-000000000000}"/>
            </ac:spMkLst>
          </pc:spChg>
          <pc:spChg chg="add mod">
            <ac:chgData name="Gillian Terlecky" userId="fea9eaf4-a723-488d-9b7d-b1271e3597b6" providerId="ADAL" clId="{59CA1833-DF2A-4F5D-98B1-9E443D8C037C}" dt="2023-08-09T21:32:40.676" v="570"/>
            <ac:spMkLst>
              <pc:docMk/>
              <pc:sldMasterMk cId="3185266488" sldId="2147483675"/>
              <pc:sldLayoutMk cId="4919807" sldId="2147483649"/>
              <ac:spMk id="2" creationId="{C3104444-540B-F757-E491-772EC0CEB1AD}"/>
            </ac:spMkLst>
          </pc:spChg>
          <pc:spChg chg="add del mod">
            <ac:chgData name="Gillian Terlecky" userId="fea9eaf4-a723-488d-9b7d-b1271e3597b6" providerId="ADAL" clId="{59CA1833-DF2A-4F5D-98B1-9E443D8C037C}" dt="2023-08-09T21:14:53.181" v="404"/>
            <ac:spMkLst>
              <pc:docMk/>
              <pc:sldMasterMk cId="3185266488" sldId="2147483675"/>
              <pc:sldLayoutMk cId="4919807" sldId="2147483649"/>
              <ac:spMk id="2" creationId="{E3FFB739-49AB-3B4E-D6B0-3B051927D30A}"/>
            </ac:spMkLst>
          </pc:spChg>
          <pc:spChg chg="del">
            <ac:chgData name="Gillian Terlecky" userId="fea9eaf4-a723-488d-9b7d-b1271e3597b6" providerId="ADAL" clId="{59CA1833-DF2A-4F5D-98B1-9E443D8C037C}" dt="2023-08-09T20:21:40.428" v="280" actId="478"/>
            <ac:spMkLst>
              <pc:docMk/>
              <pc:sldMasterMk cId="3185266488" sldId="2147483675"/>
              <pc:sldLayoutMk cId="4919807" sldId="2147483649"/>
              <ac:spMk id="3" creationId="{00000000-0000-0000-0000-000000000000}"/>
            </ac:spMkLst>
          </pc:spChg>
          <pc:spChg chg="add del mod">
            <ac:chgData name="Gillian Terlecky" userId="fea9eaf4-a723-488d-9b7d-b1271e3597b6" providerId="ADAL" clId="{59CA1833-DF2A-4F5D-98B1-9E443D8C037C}" dt="2023-08-10T17:54:16.543" v="924" actId="478"/>
            <ac:spMkLst>
              <pc:docMk/>
              <pc:sldMasterMk cId="3185266488" sldId="2147483675"/>
              <pc:sldLayoutMk cId="4919807" sldId="2147483649"/>
              <ac:spMk id="3" creationId="{437B8184-C297-2D6B-5851-AF71E8CA2337}"/>
            </ac:spMkLst>
          </pc:spChg>
          <pc:spChg chg="del">
            <ac:chgData name="Gillian Terlecky" userId="fea9eaf4-a723-488d-9b7d-b1271e3597b6" providerId="ADAL" clId="{59CA1833-DF2A-4F5D-98B1-9E443D8C037C}" dt="2023-08-09T21:32:39.596" v="569" actId="478"/>
            <ac:spMkLst>
              <pc:docMk/>
              <pc:sldMasterMk cId="3185266488" sldId="2147483675"/>
              <pc:sldLayoutMk cId="4919807" sldId="2147483649"/>
              <ac:spMk id="4" creationId="{00000000-0000-0000-0000-000000000000}"/>
            </ac:spMkLst>
          </pc:spChg>
          <pc:spChg chg="add mod">
            <ac:chgData name="Gillian Terlecky" userId="fea9eaf4-a723-488d-9b7d-b1271e3597b6" providerId="ADAL" clId="{59CA1833-DF2A-4F5D-98B1-9E443D8C037C}" dt="2023-08-10T17:54:17.837" v="925"/>
            <ac:spMkLst>
              <pc:docMk/>
              <pc:sldMasterMk cId="3185266488" sldId="2147483675"/>
              <pc:sldLayoutMk cId="4919807" sldId="2147483649"/>
              <ac:spMk id="4" creationId="{764101B6-447B-082E-50A1-BA5C094470F8}"/>
            </ac:spMkLst>
          </pc:spChg>
          <pc:spChg chg="del">
            <ac:chgData name="Gillian Terlecky" userId="fea9eaf4-a723-488d-9b7d-b1271e3597b6" providerId="ADAL" clId="{59CA1833-DF2A-4F5D-98B1-9E443D8C037C}" dt="2023-08-09T21:20:48.571" v="431" actId="478"/>
            <ac:spMkLst>
              <pc:docMk/>
              <pc:sldMasterMk cId="3185266488" sldId="2147483675"/>
              <pc:sldLayoutMk cId="4919807" sldId="2147483649"/>
              <ac:spMk id="5" creationId="{00000000-0000-0000-0000-000000000000}"/>
            </ac:spMkLst>
          </pc:spChg>
          <pc:spChg chg="add mod">
            <ac:chgData name="Gillian Terlecky" userId="fea9eaf4-a723-488d-9b7d-b1271e3597b6" providerId="ADAL" clId="{59CA1833-DF2A-4F5D-98B1-9E443D8C037C}" dt="2023-08-09T20:24:22.043" v="300" actId="1582"/>
            <ac:spMkLst>
              <pc:docMk/>
              <pc:sldMasterMk cId="3185266488" sldId="2147483675"/>
              <pc:sldLayoutMk cId="4919807" sldId="2147483649"/>
              <ac:spMk id="7" creationId="{847CD3FB-8086-3355-C777-FC2D44C19A38}"/>
            </ac:spMkLst>
          </pc:spChg>
          <pc:spChg chg="add del">
            <ac:chgData name="Gillian Terlecky" userId="fea9eaf4-a723-488d-9b7d-b1271e3597b6" providerId="ADAL" clId="{59CA1833-DF2A-4F5D-98B1-9E443D8C037C}" dt="2023-08-09T20:57:34.119" v="347" actId="11529"/>
            <ac:spMkLst>
              <pc:docMk/>
              <pc:sldMasterMk cId="3185266488" sldId="2147483675"/>
              <pc:sldLayoutMk cId="4919807" sldId="2147483649"/>
              <ac:spMk id="13" creationId="{0D9614DD-5F75-D9AE-DAB0-1B49937991A2}"/>
            </ac:spMkLst>
          </pc:spChg>
          <pc:spChg chg="add del mod">
            <ac:chgData name="Gillian Terlecky" userId="fea9eaf4-a723-488d-9b7d-b1271e3597b6" providerId="ADAL" clId="{59CA1833-DF2A-4F5D-98B1-9E443D8C037C}" dt="2023-08-09T20:57:45.958" v="349" actId="478"/>
            <ac:spMkLst>
              <pc:docMk/>
              <pc:sldMasterMk cId="3185266488" sldId="2147483675"/>
              <pc:sldLayoutMk cId="4919807" sldId="2147483649"/>
              <ac:spMk id="14" creationId="{4AC52E30-A929-F72D-169D-064AF9FBAB19}"/>
            </ac:spMkLst>
          </pc:spChg>
          <pc:spChg chg="add mod">
            <ac:chgData name="Gillian Terlecky" userId="fea9eaf4-a723-488d-9b7d-b1271e3597b6" providerId="ADAL" clId="{59CA1833-DF2A-4F5D-98B1-9E443D8C037C}" dt="2023-08-09T21:01:46.337" v="382" actId="14100"/>
            <ac:spMkLst>
              <pc:docMk/>
              <pc:sldMasterMk cId="3185266488" sldId="2147483675"/>
              <pc:sldLayoutMk cId="4919807" sldId="2147483649"/>
              <ac:spMk id="18" creationId="{528F409A-3D6D-0F96-DACA-B161770CA408}"/>
            </ac:spMkLst>
          </pc:spChg>
          <pc:grpChg chg="add mod ord">
            <ac:chgData name="Gillian Terlecky" userId="fea9eaf4-a723-488d-9b7d-b1271e3597b6" providerId="ADAL" clId="{59CA1833-DF2A-4F5D-98B1-9E443D8C037C}" dt="2023-08-09T21:01:49.110" v="383" actId="14100"/>
            <ac:grpSpMkLst>
              <pc:docMk/>
              <pc:sldMasterMk cId="3185266488" sldId="2147483675"/>
              <pc:sldLayoutMk cId="4919807" sldId="2147483649"/>
              <ac:grpSpMk id="12" creationId="{4A14B45A-EF6D-6F8B-79E3-D22879CEFD87}"/>
            </ac:grpSpMkLst>
          </pc:grpChg>
          <pc:picChg chg="add mod">
            <ac:chgData name="Gillian Terlecky" userId="fea9eaf4-a723-488d-9b7d-b1271e3597b6" providerId="ADAL" clId="{59CA1833-DF2A-4F5D-98B1-9E443D8C037C}" dt="2023-08-09T20:24:06.233" v="299" actId="208"/>
            <ac:picMkLst>
              <pc:docMk/>
              <pc:sldMasterMk cId="3185266488" sldId="2147483675"/>
              <pc:sldLayoutMk cId="4919807" sldId="2147483649"/>
              <ac:picMk id="9" creationId="{A97430C7-FF1C-09AB-3D55-77E81EB65AF3}"/>
            </ac:picMkLst>
          </pc:picChg>
          <pc:picChg chg="add del mod">
            <ac:chgData name="Gillian Terlecky" userId="fea9eaf4-a723-488d-9b7d-b1271e3597b6" providerId="ADAL" clId="{59CA1833-DF2A-4F5D-98B1-9E443D8C037C}" dt="2023-08-09T20:23:02.601" v="289" actId="478"/>
            <ac:picMkLst>
              <pc:docMk/>
              <pc:sldMasterMk cId="3185266488" sldId="2147483675"/>
              <pc:sldLayoutMk cId="4919807" sldId="2147483649"/>
              <ac:picMk id="11" creationId="{C02DC267-CDEE-4ED8-E324-3CC9C23328A9}"/>
            </ac:picMkLst>
          </pc:picChg>
          <pc:picChg chg="add del mod">
            <ac:chgData name="Gillian Terlecky" userId="fea9eaf4-a723-488d-9b7d-b1271e3597b6" providerId="ADAL" clId="{59CA1833-DF2A-4F5D-98B1-9E443D8C037C}" dt="2023-08-09T21:00:36.987" v="371" actId="478"/>
            <ac:picMkLst>
              <pc:docMk/>
              <pc:sldMasterMk cId="3185266488" sldId="2147483675"/>
              <pc:sldLayoutMk cId="4919807" sldId="2147483649"/>
              <ac:picMk id="16" creationId="{86F4DF26-3A1B-CE3E-2C92-FFA47AA4FD7B}"/>
            </ac:picMkLst>
          </pc:picChg>
        </pc:sldLayoutChg>
        <pc:sldLayoutChg chg="addSp delSp modSp mod ord">
          <pc:chgData name="Gillian Terlecky" userId="fea9eaf4-a723-488d-9b7d-b1271e3597b6" providerId="ADAL" clId="{59CA1833-DF2A-4F5D-98B1-9E443D8C037C}" dt="2023-08-10T17:53:55.564" v="915"/>
          <pc:sldLayoutMkLst>
            <pc:docMk/>
            <pc:sldMasterMk cId="3185266488" sldId="2147483675"/>
            <pc:sldLayoutMk cId="75345198" sldId="2147483650"/>
          </pc:sldLayoutMkLst>
          <pc:spChg chg="del">
            <ac:chgData name="Gillian Terlecky" userId="fea9eaf4-a723-488d-9b7d-b1271e3597b6" providerId="ADAL" clId="{59CA1833-DF2A-4F5D-98B1-9E443D8C037C}" dt="2023-08-09T18:53:52.885" v="33" actId="478"/>
            <ac:spMkLst>
              <pc:docMk/>
              <pc:sldMasterMk cId="3185266488" sldId="2147483675"/>
              <pc:sldLayoutMk cId="75345198" sldId="2147483650"/>
              <ac:spMk id="2" creationId="{00000000-0000-0000-0000-000000000000}"/>
            </ac:spMkLst>
          </pc:spChg>
          <pc:spChg chg="add del mod">
            <ac:chgData name="Gillian Terlecky" userId="fea9eaf4-a723-488d-9b7d-b1271e3597b6" providerId="ADAL" clId="{59CA1833-DF2A-4F5D-98B1-9E443D8C037C}" dt="2023-08-10T17:53:54.089" v="914" actId="478"/>
            <ac:spMkLst>
              <pc:docMk/>
              <pc:sldMasterMk cId="3185266488" sldId="2147483675"/>
              <pc:sldLayoutMk cId="75345198" sldId="2147483650"/>
              <ac:spMk id="2" creationId="{B2689DDB-7105-E5F2-B983-BEABA07DC526}"/>
            </ac:spMkLst>
          </pc:spChg>
          <pc:spChg chg="del">
            <ac:chgData name="Gillian Terlecky" userId="fea9eaf4-a723-488d-9b7d-b1271e3597b6" providerId="ADAL" clId="{59CA1833-DF2A-4F5D-98B1-9E443D8C037C}" dt="2023-08-09T21:32:23.305" v="559" actId="478"/>
            <ac:spMkLst>
              <pc:docMk/>
              <pc:sldMasterMk cId="3185266488" sldId="2147483675"/>
              <pc:sldLayoutMk cId="75345198" sldId="2147483650"/>
              <ac:spMk id="4" creationId="{00000000-0000-0000-0000-000000000000}"/>
            </ac:spMkLst>
          </pc:spChg>
          <pc:spChg chg="add mod">
            <ac:chgData name="Gillian Terlecky" userId="fea9eaf4-a723-488d-9b7d-b1271e3597b6" providerId="ADAL" clId="{59CA1833-DF2A-4F5D-98B1-9E443D8C037C}" dt="2023-08-10T17:53:55.564" v="915"/>
            <ac:spMkLst>
              <pc:docMk/>
              <pc:sldMasterMk cId="3185266488" sldId="2147483675"/>
              <pc:sldLayoutMk cId="75345198" sldId="2147483650"/>
              <ac:spMk id="4" creationId="{55EE8E8E-F747-EC76-20A6-1006FAC60265}"/>
            </ac:spMkLst>
          </pc:spChg>
          <pc:spChg chg="del">
            <ac:chgData name="Gillian Terlecky" userId="fea9eaf4-a723-488d-9b7d-b1271e3597b6" providerId="ADAL" clId="{59CA1833-DF2A-4F5D-98B1-9E443D8C037C}" dt="2023-08-09T21:20:29.217" v="421" actId="478"/>
            <ac:spMkLst>
              <pc:docMk/>
              <pc:sldMasterMk cId="3185266488" sldId="2147483675"/>
              <pc:sldLayoutMk cId="75345198" sldId="2147483650"/>
              <ac:spMk id="5" creationId="{00000000-0000-0000-0000-000000000000}"/>
            </ac:spMkLst>
          </pc:spChg>
          <pc:spChg chg="add mod">
            <ac:chgData name="Gillian Terlecky" userId="fea9eaf4-a723-488d-9b7d-b1271e3597b6" providerId="ADAL" clId="{59CA1833-DF2A-4F5D-98B1-9E443D8C037C}" dt="2023-08-09T21:32:24.471" v="560"/>
            <ac:spMkLst>
              <pc:docMk/>
              <pc:sldMasterMk cId="3185266488" sldId="2147483675"/>
              <pc:sldLayoutMk cId="75345198" sldId="2147483650"/>
              <ac:spMk id="5" creationId="{666BD0EA-BA2C-6485-B17E-7132EF61527F}"/>
            </ac:spMkLst>
          </pc:spChg>
          <pc:spChg chg="add mod">
            <ac:chgData name="Gillian Terlecky" userId="fea9eaf4-a723-488d-9b7d-b1271e3597b6" providerId="ADAL" clId="{59CA1833-DF2A-4F5D-98B1-9E443D8C037C}" dt="2023-08-09T18:53:54.449" v="34"/>
            <ac:spMkLst>
              <pc:docMk/>
              <pc:sldMasterMk cId="3185266488" sldId="2147483675"/>
              <pc:sldLayoutMk cId="75345198" sldId="2147483650"/>
              <ac:spMk id="7" creationId="{4AC06AE9-FC65-DE58-2718-2F7E83CF15B7}"/>
            </ac:spMkLst>
          </pc:spChg>
        </pc:sldLayoutChg>
        <pc:sldLayoutChg chg="addSp delSp modSp mod ord">
          <pc:chgData name="Gillian Terlecky" userId="fea9eaf4-a723-488d-9b7d-b1271e3597b6" providerId="ADAL" clId="{59CA1833-DF2A-4F5D-98B1-9E443D8C037C}" dt="2023-08-10T17:54:12.928" v="923"/>
          <pc:sldLayoutMkLst>
            <pc:docMk/>
            <pc:sldMasterMk cId="3185266488" sldId="2147483675"/>
            <pc:sldLayoutMk cId="762252861" sldId="2147483651"/>
          </pc:sldLayoutMkLst>
          <pc:spChg chg="del mod ord">
            <ac:chgData name="Gillian Terlecky" userId="fea9eaf4-a723-488d-9b7d-b1271e3597b6" providerId="ADAL" clId="{59CA1833-DF2A-4F5D-98B1-9E443D8C037C}" dt="2023-08-09T22:19:34.043" v="616" actId="478"/>
            <ac:spMkLst>
              <pc:docMk/>
              <pc:sldMasterMk cId="3185266488" sldId="2147483675"/>
              <pc:sldLayoutMk cId="762252861" sldId="2147483651"/>
              <ac:spMk id="2" creationId="{00000000-0000-0000-0000-000000000000}"/>
            </ac:spMkLst>
          </pc:spChg>
          <pc:spChg chg="add mod">
            <ac:chgData name="Gillian Terlecky" userId="fea9eaf4-a723-488d-9b7d-b1271e3597b6" providerId="ADAL" clId="{59CA1833-DF2A-4F5D-98B1-9E443D8C037C}" dt="2023-08-10T17:54:12.928" v="923"/>
            <ac:spMkLst>
              <pc:docMk/>
              <pc:sldMasterMk cId="3185266488" sldId="2147483675"/>
              <pc:sldLayoutMk cId="762252861" sldId="2147483651"/>
              <ac:spMk id="2" creationId="{5DDDF901-B03F-B073-7807-597934B23183}"/>
            </ac:spMkLst>
          </pc:spChg>
          <pc:spChg chg="mod">
            <ac:chgData name="Gillian Terlecky" userId="fea9eaf4-a723-488d-9b7d-b1271e3597b6" providerId="ADAL" clId="{59CA1833-DF2A-4F5D-98B1-9E443D8C037C}" dt="2023-08-09T22:17:11.474" v="587" actId="14100"/>
            <ac:spMkLst>
              <pc:docMk/>
              <pc:sldMasterMk cId="3185266488" sldId="2147483675"/>
              <pc:sldLayoutMk cId="762252861" sldId="2147483651"/>
              <ac:spMk id="3" creationId="{00000000-0000-0000-0000-000000000000}"/>
            </ac:spMkLst>
          </pc:spChg>
          <pc:spChg chg="del">
            <ac:chgData name="Gillian Terlecky" userId="fea9eaf4-a723-488d-9b7d-b1271e3597b6" providerId="ADAL" clId="{59CA1833-DF2A-4F5D-98B1-9E443D8C037C}" dt="2023-08-09T21:32:36.475" v="567" actId="478"/>
            <ac:spMkLst>
              <pc:docMk/>
              <pc:sldMasterMk cId="3185266488" sldId="2147483675"/>
              <pc:sldLayoutMk cId="762252861" sldId="2147483651"/>
              <ac:spMk id="4" creationId="{00000000-0000-0000-0000-000000000000}"/>
            </ac:spMkLst>
          </pc:spChg>
          <pc:spChg chg="add del">
            <ac:chgData name="Gillian Terlecky" userId="fea9eaf4-a723-488d-9b7d-b1271e3597b6" providerId="ADAL" clId="{59CA1833-DF2A-4F5D-98B1-9E443D8C037C}" dt="2023-08-09T22:17:40.875" v="591" actId="11529"/>
            <ac:spMkLst>
              <pc:docMk/>
              <pc:sldMasterMk cId="3185266488" sldId="2147483675"/>
              <pc:sldLayoutMk cId="762252861" sldId="2147483651"/>
              <ac:spMk id="4" creationId="{9A254535-0D3C-B91E-6AC4-C0E08996D00F}"/>
            </ac:spMkLst>
          </pc:spChg>
          <pc:spChg chg="del">
            <ac:chgData name="Gillian Terlecky" userId="fea9eaf4-a723-488d-9b7d-b1271e3597b6" providerId="ADAL" clId="{59CA1833-DF2A-4F5D-98B1-9E443D8C037C}" dt="2023-08-09T21:20:44.791" v="429" actId="478"/>
            <ac:spMkLst>
              <pc:docMk/>
              <pc:sldMasterMk cId="3185266488" sldId="2147483675"/>
              <pc:sldLayoutMk cId="762252861" sldId="2147483651"/>
              <ac:spMk id="5" creationId="{00000000-0000-0000-0000-000000000000}"/>
            </ac:spMkLst>
          </pc:spChg>
          <pc:spChg chg="add mod">
            <ac:chgData name="Gillian Terlecky" userId="fea9eaf4-a723-488d-9b7d-b1271e3597b6" providerId="ADAL" clId="{59CA1833-DF2A-4F5D-98B1-9E443D8C037C}" dt="2023-08-09T21:32:37.436" v="568"/>
            <ac:spMkLst>
              <pc:docMk/>
              <pc:sldMasterMk cId="3185266488" sldId="2147483675"/>
              <pc:sldLayoutMk cId="762252861" sldId="2147483651"/>
              <ac:spMk id="5" creationId="{3EEA694B-09EE-4C46-5480-73288027D5AD}"/>
            </ac:spMkLst>
          </pc:spChg>
          <pc:spChg chg="add del mod">
            <ac:chgData name="Gillian Terlecky" userId="fea9eaf4-a723-488d-9b7d-b1271e3597b6" providerId="ADAL" clId="{59CA1833-DF2A-4F5D-98B1-9E443D8C037C}" dt="2023-08-10T17:54:11.765" v="922" actId="478"/>
            <ac:spMkLst>
              <pc:docMk/>
              <pc:sldMasterMk cId="3185266488" sldId="2147483675"/>
              <pc:sldLayoutMk cId="762252861" sldId="2147483651"/>
              <ac:spMk id="7" creationId="{B5490B71-4346-7362-24BF-AEA51B9182BD}"/>
            </ac:spMkLst>
          </pc:spChg>
          <pc:spChg chg="add mod">
            <ac:chgData name="Gillian Terlecky" userId="fea9eaf4-a723-488d-9b7d-b1271e3597b6" providerId="ADAL" clId="{59CA1833-DF2A-4F5D-98B1-9E443D8C037C}" dt="2023-08-09T22:18:20.526" v="608" actId="255"/>
            <ac:spMkLst>
              <pc:docMk/>
              <pc:sldMasterMk cId="3185266488" sldId="2147483675"/>
              <pc:sldLayoutMk cId="762252861" sldId="2147483651"/>
              <ac:spMk id="8" creationId="{1EF5CE0B-1068-DB22-446B-1A887B5AE3E1}"/>
            </ac:spMkLst>
          </pc:spChg>
          <pc:spChg chg="add mod ord">
            <ac:chgData name="Gillian Terlecky" userId="fea9eaf4-a723-488d-9b7d-b1271e3597b6" providerId="ADAL" clId="{59CA1833-DF2A-4F5D-98B1-9E443D8C037C}" dt="2023-08-09T22:19:29.954" v="615" actId="167"/>
            <ac:spMkLst>
              <pc:docMk/>
              <pc:sldMasterMk cId="3185266488" sldId="2147483675"/>
              <pc:sldLayoutMk cId="762252861" sldId="2147483651"/>
              <ac:spMk id="9" creationId="{15E803D5-32BA-4A04-01EE-9DF51A0BC66A}"/>
            </ac:spMkLst>
          </pc:spChg>
        </pc:sldLayoutChg>
        <pc:sldLayoutChg chg="addSp delSp modSp mod ord">
          <pc:chgData name="Gillian Terlecky" userId="fea9eaf4-a723-488d-9b7d-b1271e3597b6" providerId="ADAL" clId="{59CA1833-DF2A-4F5D-98B1-9E443D8C037C}" dt="2023-08-10T17:54:00.671" v="917"/>
          <pc:sldLayoutMkLst>
            <pc:docMk/>
            <pc:sldMasterMk cId="3185266488" sldId="2147483675"/>
            <pc:sldLayoutMk cId="1076601823" sldId="2147483652"/>
          </pc:sldLayoutMkLst>
          <pc:spChg chg="del mod">
            <ac:chgData name="Gillian Terlecky" userId="fea9eaf4-a723-488d-9b7d-b1271e3597b6" providerId="ADAL" clId="{59CA1833-DF2A-4F5D-98B1-9E443D8C037C}" dt="2023-08-09T18:54:58.071" v="49" actId="478"/>
            <ac:spMkLst>
              <pc:docMk/>
              <pc:sldMasterMk cId="3185266488" sldId="2147483675"/>
              <pc:sldLayoutMk cId="1076601823" sldId="2147483652"/>
              <ac:spMk id="2" creationId="{00000000-0000-0000-0000-000000000000}"/>
            </ac:spMkLst>
          </pc:spChg>
          <pc:spChg chg="add del mod">
            <ac:chgData name="Gillian Terlecky" userId="fea9eaf4-a723-488d-9b7d-b1271e3597b6" providerId="ADAL" clId="{59CA1833-DF2A-4F5D-98B1-9E443D8C037C}" dt="2023-08-10T17:53:59.431" v="916" actId="478"/>
            <ac:spMkLst>
              <pc:docMk/>
              <pc:sldMasterMk cId="3185266488" sldId="2147483675"/>
              <pc:sldLayoutMk cId="1076601823" sldId="2147483652"/>
              <ac:spMk id="2" creationId="{DB35196D-E653-3236-F195-09BF84D47028}"/>
            </ac:spMkLst>
          </pc:spChg>
          <pc:spChg chg="del">
            <ac:chgData name="Gillian Terlecky" userId="fea9eaf4-a723-488d-9b7d-b1271e3597b6" providerId="ADAL" clId="{59CA1833-DF2A-4F5D-98B1-9E443D8C037C}" dt="2023-08-09T21:32:26.519" v="561" actId="478"/>
            <ac:spMkLst>
              <pc:docMk/>
              <pc:sldMasterMk cId="3185266488" sldId="2147483675"/>
              <pc:sldLayoutMk cId="1076601823" sldId="2147483652"/>
              <ac:spMk id="5" creationId="{00000000-0000-0000-0000-000000000000}"/>
            </ac:spMkLst>
          </pc:spChg>
          <pc:spChg chg="add mod">
            <ac:chgData name="Gillian Terlecky" userId="fea9eaf4-a723-488d-9b7d-b1271e3597b6" providerId="ADAL" clId="{59CA1833-DF2A-4F5D-98B1-9E443D8C037C}" dt="2023-08-10T17:54:00.671" v="917"/>
            <ac:spMkLst>
              <pc:docMk/>
              <pc:sldMasterMk cId="3185266488" sldId="2147483675"/>
              <pc:sldLayoutMk cId="1076601823" sldId="2147483652"/>
              <ac:spMk id="5" creationId="{5D59C8A9-F846-0B64-10DD-2EBF7714C977}"/>
            </ac:spMkLst>
          </pc:spChg>
          <pc:spChg chg="del">
            <ac:chgData name="Gillian Terlecky" userId="fea9eaf4-a723-488d-9b7d-b1271e3597b6" providerId="ADAL" clId="{59CA1833-DF2A-4F5D-98B1-9E443D8C037C}" dt="2023-08-09T21:20:32.962" v="423" actId="478"/>
            <ac:spMkLst>
              <pc:docMk/>
              <pc:sldMasterMk cId="3185266488" sldId="2147483675"/>
              <pc:sldLayoutMk cId="1076601823" sldId="2147483652"/>
              <ac:spMk id="6" creationId="{00000000-0000-0000-0000-000000000000}"/>
            </ac:spMkLst>
          </pc:spChg>
          <pc:spChg chg="add mod">
            <ac:chgData name="Gillian Terlecky" userId="fea9eaf4-a723-488d-9b7d-b1271e3597b6" providerId="ADAL" clId="{59CA1833-DF2A-4F5D-98B1-9E443D8C037C}" dt="2023-08-09T21:32:27.759" v="562"/>
            <ac:spMkLst>
              <pc:docMk/>
              <pc:sldMasterMk cId="3185266488" sldId="2147483675"/>
              <pc:sldLayoutMk cId="1076601823" sldId="2147483652"/>
              <ac:spMk id="6" creationId="{605E0CF1-0A27-FF0A-8871-91E34564C402}"/>
            </ac:spMkLst>
          </pc:spChg>
          <pc:spChg chg="add mod">
            <ac:chgData name="Gillian Terlecky" userId="fea9eaf4-a723-488d-9b7d-b1271e3597b6" providerId="ADAL" clId="{59CA1833-DF2A-4F5D-98B1-9E443D8C037C}" dt="2023-08-09T18:54:59.275" v="50"/>
            <ac:spMkLst>
              <pc:docMk/>
              <pc:sldMasterMk cId="3185266488" sldId="2147483675"/>
              <pc:sldLayoutMk cId="1076601823" sldId="2147483652"/>
              <ac:spMk id="8" creationId="{1C490737-C198-7642-CB74-CAB97D14CEB7}"/>
            </ac:spMkLst>
          </pc:spChg>
        </pc:sldLayoutChg>
        <pc:sldLayoutChg chg="addSp delSp modSp del mod">
          <pc:chgData name="Gillian Terlecky" userId="fea9eaf4-a723-488d-9b7d-b1271e3597b6" providerId="ADAL" clId="{59CA1833-DF2A-4F5D-98B1-9E443D8C037C}" dt="2023-08-09T20:19:04.528" v="249" actId="2696"/>
          <pc:sldLayoutMkLst>
            <pc:docMk/>
            <pc:sldMasterMk cId="3185266488" sldId="2147483675"/>
            <pc:sldLayoutMk cId="680445448" sldId="2147483653"/>
          </pc:sldLayoutMkLst>
          <pc:spChg chg="del mod">
            <ac:chgData name="Gillian Terlecky" userId="fea9eaf4-a723-488d-9b7d-b1271e3597b6" providerId="ADAL" clId="{59CA1833-DF2A-4F5D-98B1-9E443D8C037C}" dt="2023-08-09T18:55:02.507" v="51" actId="478"/>
            <ac:spMkLst>
              <pc:docMk/>
              <pc:sldMasterMk cId="3185266488" sldId="2147483675"/>
              <pc:sldLayoutMk cId="680445448" sldId="2147483653"/>
              <ac:spMk id="2" creationId="{00000000-0000-0000-0000-000000000000}"/>
            </ac:spMkLst>
          </pc:spChg>
          <pc:spChg chg="add mod">
            <ac:chgData name="Gillian Terlecky" userId="fea9eaf4-a723-488d-9b7d-b1271e3597b6" providerId="ADAL" clId="{59CA1833-DF2A-4F5D-98B1-9E443D8C037C}" dt="2023-08-09T18:55:03.903" v="52"/>
            <ac:spMkLst>
              <pc:docMk/>
              <pc:sldMasterMk cId="3185266488" sldId="2147483675"/>
              <pc:sldLayoutMk cId="680445448" sldId="2147483653"/>
              <ac:spMk id="10" creationId="{E705D699-FF78-7C8E-1488-0151D560958E}"/>
            </ac:spMkLst>
          </pc:spChg>
        </pc:sldLayoutChg>
        <pc:sldLayoutChg chg="addSp delSp modSp mod ord">
          <pc:chgData name="Gillian Terlecky" userId="fea9eaf4-a723-488d-9b7d-b1271e3597b6" providerId="ADAL" clId="{59CA1833-DF2A-4F5D-98B1-9E443D8C037C}" dt="2023-08-10T17:54:05.245" v="919"/>
          <pc:sldLayoutMkLst>
            <pc:docMk/>
            <pc:sldMasterMk cId="3185266488" sldId="2147483675"/>
            <pc:sldLayoutMk cId="2435938347" sldId="2147483654"/>
          </pc:sldLayoutMkLst>
          <pc:spChg chg="mod">
            <ac:chgData name="Gillian Terlecky" userId="fea9eaf4-a723-488d-9b7d-b1271e3597b6" providerId="ADAL" clId="{59CA1833-DF2A-4F5D-98B1-9E443D8C037C}" dt="2023-08-09T20:21:02.408" v="258" actId="20577"/>
            <ac:spMkLst>
              <pc:docMk/>
              <pc:sldMasterMk cId="3185266488" sldId="2147483675"/>
              <pc:sldLayoutMk cId="2435938347" sldId="2147483654"/>
              <ac:spMk id="2" creationId="{00000000-0000-0000-0000-000000000000}"/>
            </ac:spMkLst>
          </pc:spChg>
          <pc:spChg chg="del">
            <ac:chgData name="Gillian Terlecky" userId="fea9eaf4-a723-488d-9b7d-b1271e3597b6" providerId="ADAL" clId="{59CA1833-DF2A-4F5D-98B1-9E443D8C037C}" dt="2023-08-09T21:32:29.568" v="563" actId="478"/>
            <ac:spMkLst>
              <pc:docMk/>
              <pc:sldMasterMk cId="3185266488" sldId="2147483675"/>
              <pc:sldLayoutMk cId="2435938347" sldId="2147483654"/>
              <ac:spMk id="3" creationId="{00000000-0000-0000-0000-000000000000}"/>
            </ac:spMkLst>
          </pc:spChg>
          <pc:spChg chg="add mod">
            <ac:chgData name="Gillian Terlecky" userId="fea9eaf4-a723-488d-9b7d-b1271e3597b6" providerId="ADAL" clId="{59CA1833-DF2A-4F5D-98B1-9E443D8C037C}" dt="2023-08-10T17:54:05.245" v="919"/>
            <ac:spMkLst>
              <pc:docMk/>
              <pc:sldMasterMk cId="3185266488" sldId="2147483675"/>
              <pc:sldLayoutMk cId="2435938347" sldId="2147483654"/>
              <ac:spMk id="3" creationId="{3776B9AF-C570-3BAF-061A-2A71E0F594BC}"/>
            </ac:spMkLst>
          </pc:spChg>
          <pc:spChg chg="del">
            <ac:chgData name="Gillian Terlecky" userId="fea9eaf4-a723-488d-9b7d-b1271e3597b6" providerId="ADAL" clId="{59CA1833-DF2A-4F5D-98B1-9E443D8C037C}" dt="2023-08-09T21:20:36.856" v="425" actId="478"/>
            <ac:spMkLst>
              <pc:docMk/>
              <pc:sldMasterMk cId="3185266488" sldId="2147483675"/>
              <pc:sldLayoutMk cId="2435938347" sldId="2147483654"/>
              <ac:spMk id="4" creationId="{00000000-0000-0000-0000-000000000000}"/>
            </ac:spMkLst>
          </pc:spChg>
          <pc:spChg chg="add mod">
            <ac:chgData name="Gillian Terlecky" userId="fea9eaf4-a723-488d-9b7d-b1271e3597b6" providerId="ADAL" clId="{59CA1833-DF2A-4F5D-98B1-9E443D8C037C}" dt="2023-08-09T21:32:30.612" v="564"/>
            <ac:spMkLst>
              <pc:docMk/>
              <pc:sldMasterMk cId="3185266488" sldId="2147483675"/>
              <pc:sldLayoutMk cId="2435938347" sldId="2147483654"/>
              <ac:spMk id="4" creationId="{C1E85BD4-90FE-A39F-77D4-323F2074BB63}"/>
            </ac:spMkLst>
          </pc:spChg>
          <pc:spChg chg="add del mod">
            <ac:chgData name="Gillian Terlecky" userId="fea9eaf4-a723-488d-9b7d-b1271e3597b6" providerId="ADAL" clId="{59CA1833-DF2A-4F5D-98B1-9E443D8C037C}" dt="2023-08-10T17:54:04.011" v="918" actId="478"/>
            <ac:spMkLst>
              <pc:docMk/>
              <pc:sldMasterMk cId="3185266488" sldId="2147483675"/>
              <pc:sldLayoutMk cId="2435938347" sldId="2147483654"/>
              <ac:spMk id="6" creationId="{106DFBB6-BCBD-A614-EAB6-A928E6BAD41A}"/>
            </ac:spMkLst>
          </pc:spChg>
        </pc:sldLayoutChg>
        <pc:sldLayoutChg chg="del">
          <pc:chgData name="Gillian Terlecky" userId="fea9eaf4-a723-488d-9b7d-b1271e3597b6" providerId="ADAL" clId="{59CA1833-DF2A-4F5D-98B1-9E443D8C037C}" dt="2023-08-09T18:52:19.390" v="23" actId="2696"/>
          <pc:sldLayoutMkLst>
            <pc:docMk/>
            <pc:sldMasterMk cId="3185266488" sldId="2147483675"/>
            <pc:sldLayoutMk cId="355127660" sldId="2147483655"/>
          </pc:sldLayoutMkLst>
        </pc:sldLayoutChg>
        <pc:sldLayoutChg chg="addSp delSp modSp mod ord">
          <pc:chgData name="Gillian Terlecky" userId="fea9eaf4-a723-488d-9b7d-b1271e3597b6" providerId="ADAL" clId="{59CA1833-DF2A-4F5D-98B1-9E443D8C037C}" dt="2023-08-10T17:53:50.027" v="913"/>
          <pc:sldLayoutMkLst>
            <pc:docMk/>
            <pc:sldMasterMk cId="3185266488" sldId="2147483675"/>
            <pc:sldLayoutMk cId="2835360480" sldId="2147483656"/>
          </pc:sldLayoutMkLst>
          <pc:spChg chg="del mod">
            <ac:chgData name="Gillian Terlecky" userId="fea9eaf4-a723-488d-9b7d-b1271e3597b6" providerId="ADAL" clId="{59CA1833-DF2A-4F5D-98B1-9E443D8C037C}" dt="2023-08-09T18:53:33.724" v="31" actId="478"/>
            <ac:spMkLst>
              <pc:docMk/>
              <pc:sldMasterMk cId="3185266488" sldId="2147483675"/>
              <pc:sldLayoutMk cId="2835360480" sldId="2147483656"/>
              <ac:spMk id="2" creationId="{00000000-0000-0000-0000-000000000000}"/>
            </ac:spMkLst>
          </pc:spChg>
          <pc:spChg chg="add del mod">
            <ac:chgData name="Gillian Terlecky" userId="fea9eaf4-a723-488d-9b7d-b1271e3597b6" providerId="ADAL" clId="{59CA1833-DF2A-4F5D-98B1-9E443D8C037C}" dt="2023-08-10T17:53:48.675" v="912" actId="478"/>
            <ac:spMkLst>
              <pc:docMk/>
              <pc:sldMasterMk cId="3185266488" sldId="2147483675"/>
              <pc:sldLayoutMk cId="2835360480" sldId="2147483656"/>
              <ac:spMk id="2" creationId="{74380745-908C-F32A-8BEE-DC55AA974104}"/>
            </ac:spMkLst>
          </pc:spChg>
          <pc:spChg chg="del mod">
            <ac:chgData name="Gillian Terlecky" userId="fea9eaf4-a723-488d-9b7d-b1271e3597b6" providerId="ADAL" clId="{59CA1833-DF2A-4F5D-98B1-9E443D8C037C}" dt="2023-08-09T20:50:17.922" v="329" actId="478"/>
            <ac:spMkLst>
              <pc:docMk/>
              <pc:sldMasterMk cId="3185266488" sldId="2147483675"/>
              <pc:sldLayoutMk cId="2835360480" sldId="2147483656"/>
              <ac:spMk id="3" creationId="{00000000-0000-0000-0000-000000000000}"/>
            </ac:spMkLst>
          </pc:spChg>
          <pc:spChg chg="add mod">
            <ac:chgData name="Gillian Terlecky" userId="fea9eaf4-a723-488d-9b7d-b1271e3597b6" providerId="ADAL" clId="{59CA1833-DF2A-4F5D-98B1-9E443D8C037C}" dt="2023-08-09T21:32:20.787" v="558"/>
            <ac:spMkLst>
              <pc:docMk/>
              <pc:sldMasterMk cId="3185266488" sldId="2147483675"/>
              <pc:sldLayoutMk cId="2835360480" sldId="2147483656"/>
              <ac:spMk id="3" creationId="{B8CA4E28-B9ED-30DF-7070-9F2E5DC18646}"/>
            </ac:spMkLst>
          </pc:spChg>
          <pc:spChg chg="add del">
            <ac:chgData name="Gillian Terlecky" userId="fea9eaf4-a723-488d-9b7d-b1271e3597b6" providerId="ADAL" clId="{59CA1833-DF2A-4F5D-98B1-9E443D8C037C}" dt="2023-08-09T21:21:34.035" v="437" actId="11529"/>
            <ac:spMkLst>
              <pc:docMk/>
              <pc:sldMasterMk cId="3185266488" sldId="2147483675"/>
              <pc:sldLayoutMk cId="2835360480" sldId="2147483656"/>
              <ac:spMk id="3" creationId="{E2B882EF-4D91-0985-6448-50F7C73C0F42}"/>
            </ac:spMkLst>
          </pc:spChg>
          <pc:spChg chg="del">
            <ac:chgData name="Gillian Terlecky" userId="fea9eaf4-a723-488d-9b7d-b1271e3597b6" providerId="ADAL" clId="{59CA1833-DF2A-4F5D-98B1-9E443D8C037C}" dt="2023-08-09T21:21:36.121" v="438" actId="478"/>
            <ac:spMkLst>
              <pc:docMk/>
              <pc:sldMasterMk cId="3185266488" sldId="2147483675"/>
              <pc:sldLayoutMk cId="2835360480" sldId="2147483656"/>
              <ac:spMk id="4" creationId="{00000000-0000-0000-0000-000000000000}"/>
            </ac:spMkLst>
          </pc:spChg>
          <pc:spChg chg="add mod">
            <ac:chgData name="Gillian Terlecky" userId="fea9eaf4-a723-488d-9b7d-b1271e3597b6" providerId="ADAL" clId="{59CA1833-DF2A-4F5D-98B1-9E443D8C037C}" dt="2023-08-10T17:53:50.027" v="913"/>
            <ac:spMkLst>
              <pc:docMk/>
              <pc:sldMasterMk cId="3185266488" sldId="2147483675"/>
              <pc:sldLayoutMk cId="2835360480" sldId="2147483656"/>
              <ac:spMk id="4" creationId="{01BD0B7B-343E-78EB-0A25-0B85420EEBB3}"/>
            </ac:spMkLst>
          </pc:spChg>
          <pc:spChg chg="del">
            <ac:chgData name="Gillian Terlecky" userId="fea9eaf4-a723-488d-9b7d-b1271e3597b6" providerId="ADAL" clId="{59CA1833-DF2A-4F5D-98B1-9E443D8C037C}" dt="2023-08-09T21:32:19.651" v="557" actId="478"/>
            <ac:spMkLst>
              <pc:docMk/>
              <pc:sldMasterMk cId="3185266488" sldId="2147483675"/>
              <pc:sldLayoutMk cId="2835360480" sldId="2147483656"/>
              <ac:spMk id="5" creationId="{00000000-0000-0000-0000-000000000000}"/>
            </ac:spMkLst>
          </pc:spChg>
          <pc:spChg chg="del">
            <ac:chgData name="Gillian Terlecky" userId="fea9eaf4-a723-488d-9b7d-b1271e3597b6" providerId="ADAL" clId="{59CA1833-DF2A-4F5D-98B1-9E443D8C037C}" dt="2023-08-09T21:20:20.281" v="417" actId="478"/>
            <ac:spMkLst>
              <pc:docMk/>
              <pc:sldMasterMk cId="3185266488" sldId="2147483675"/>
              <pc:sldLayoutMk cId="2835360480" sldId="2147483656"/>
              <ac:spMk id="6" creationId="{00000000-0000-0000-0000-000000000000}"/>
            </ac:spMkLst>
          </pc:spChg>
          <pc:spChg chg="add mod">
            <ac:chgData name="Gillian Terlecky" userId="fea9eaf4-a723-488d-9b7d-b1271e3597b6" providerId="ADAL" clId="{59CA1833-DF2A-4F5D-98B1-9E443D8C037C}" dt="2023-08-09T18:53:34.874" v="32"/>
            <ac:spMkLst>
              <pc:docMk/>
              <pc:sldMasterMk cId="3185266488" sldId="2147483675"/>
              <pc:sldLayoutMk cId="2835360480" sldId="2147483656"/>
              <ac:spMk id="8" creationId="{CBB88D87-AFBD-5AC7-1A6D-0798C9AAD00B}"/>
            </ac:spMkLst>
          </pc:spChg>
          <pc:spChg chg="add del">
            <ac:chgData name="Gillian Terlecky" userId="fea9eaf4-a723-488d-9b7d-b1271e3597b6" providerId="ADAL" clId="{59CA1833-DF2A-4F5D-98B1-9E443D8C037C}" dt="2023-08-09T20:50:30.522" v="330" actId="11529"/>
            <ac:spMkLst>
              <pc:docMk/>
              <pc:sldMasterMk cId="3185266488" sldId="2147483675"/>
              <pc:sldLayoutMk cId="2835360480" sldId="2147483656"/>
              <ac:spMk id="9" creationId="{55B36CF5-39E1-9DE2-B0C5-CA9E75934343}"/>
            </ac:spMkLst>
          </pc:spChg>
          <pc:spChg chg="add mod">
            <ac:chgData name="Gillian Terlecky" userId="fea9eaf4-a723-488d-9b7d-b1271e3597b6" providerId="ADAL" clId="{59CA1833-DF2A-4F5D-98B1-9E443D8C037C}" dt="2023-08-09T21:22:35.167" v="445" actId="14100"/>
            <ac:spMkLst>
              <pc:docMk/>
              <pc:sldMasterMk cId="3185266488" sldId="2147483675"/>
              <pc:sldLayoutMk cId="2835360480" sldId="2147483656"/>
              <ac:spMk id="9" creationId="{B30236EE-0CCE-D0B2-DFB6-29DD651F7A4C}"/>
            </ac:spMkLst>
          </pc:spChg>
          <pc:spChg chg="add mod">
            <ac:chgData name="Gillian Terlecky" userId="fea9eaf4-a723-488d-9b7d-b1271e3597b6" providerId="ADAL" clId="{59CA1833-DF2A-4F5D-98B1-9E443D8C037C}" dt="2023-08-09T21:22:37.793" v="446" actId="14100"/>
            <ac:spMkLst>
              <pc:docMk/>
              <pc:sldMasterMk cId="3185266488" sldId="2147483675"/>
              <pc:sldLayoutMk cId="2835360480" sldId="2147483656"/>
              <ac:spMk id="10" creationId="{30FB7E6A-C539-869A-F1C4-E310CD85B664}"/>
            </ac:spMkLst>
          </pc:spChg>
        </pc:sldLayoutChg>
        <pc:sldLayoutChg chg="addSp delSp modSp mod ord">
          <pc:chgData name="Gillian Terlecky" userId="fea9eaf4-a723-488d-9b7d-b1271e3597b6" providerId="ADAL" clId="{59CA1833-DF2A-4F5D-98B1-9E443D8C037C}" dt="2023-08-10T18:47:58.216" v="1199" actId="14100"/>
          <pc:sldLayoutMkLst>
            <pc:docMk/>
            <pc:sldMasterMk cId="3185266488" sldId="2147483675"/>
            <pc:sldLayoutMk cId="3356612696" sldId="2147483657"/>
          </pc:sldLayoutMkLst>
          <pc:spChg chg="del mod">
            <ac:chgData name="Gillian Terlecky" userId="fea9eaf4-a723-488d-9b7d-b1271e3597b6" providerId="ADAL" clId="{59CA1833-DF2A-4F5D-98B1-9E443D8C037C}" dt="2023-08-09T18:55:11.234" v="53" actId="478"/>
            <ac:spMkLst>
              <pc:docMk/>
              <pc:sldMasterMk cId="3185266488" sldId="2147483675"/>
              <pc:sldLayoutMk cId="3356612696" sldId="2147483657"/>
              <ac:spMk id="2" creationId="{00000000-0000-0000-0000-000000000000}"/>
            </ac:spMkLst>
          </pc:spChg>
          <pc:spChg chg="add del mod">
            <ac:chgData name="Gillian Terlecky" userId="fea9eaf4-a723-488d-9b7d-b1271e3597b6" providerId="ADAL" clId="{59CA1833-DF2A-4F5D-98B1-9E443D8C037C}" dt="2023-08-10T17:54:07.635" v="920" actId="478"/>
            <ac:spMkLst>
              <pc:docMk/>
              <pc:sldMasterMk cId="3185266488" sldId="2147483675"/>
              <pc:sldLayoutMk cId="3356612696" sldId="2147483657"/>
              <ac:spMk id="2" creationId="{4E86115F-3B36-D80F-C93B-F3FAAA2F49B6}"/>
            </ac:spMkLst>
          </pc:spChg>
          <pc:spChg chg="del mod">
            <ac:chgData name="Gillian Terlecky" userId="fea9eaf4-a723-488d-9b7d-b1271e3597b6" providerId="ADAL" clId="{59CA1833-DF2A-4F5D-98B1-9E443D8C037C}" dt="2023-08-09T19:07:49.831" v="82" actId="478"/>
            <ac:spMkLst>
              <pc:docMk/>
              <pc:sldMasterMk cId="3185266488" sldId="2147483675"/>
              <pc:sldLayoutMk cId="3356612696" sldId="2147483657"/>
              <ac:spMk id="3" creationId="{00000000-0000-0000-0000-000000000000}"/>
            </ac:spMkLst>
          </pc:spChg>
          <pc:spChg chg="add mod">
            <ac:chgData name="Gillian Terlecky" userId="fea9eaf4-a723-488d-9b7d-b1271e3597b6" providerId="ADAL" clId="{59CA1833-DF2A-4F5D-98B1-9E443D8C037C}" dt="2023-08-09T21:32:34.472" v="566"/>
            <ac:spMkLst>
              <pc:docMk/>
              <pc:sldMasterMk cId="3185266488" sldId="2147483675"/>
              <pc:sldLayoutMk cId="3356612696" sldId="2147483657"/>
              <ac:spMk id="3" creationId="{EB44C006-0B97-4347-C53C-C2A865B96410}"/>
            </ac:spMkLst>
          </pc:spChg>
          <pc:spChg chg="del">
            <ac:chgData name="Gillian Terlecky" userId="fea9eaf4-a723-488d-9b7d-b1271e3597b6" providerId="ADAL" clId="{59CA1833-DF2A-4F5D-98B1-9E443D8C037C}" dt="2023-08-09T21:32:33.386" v="565" actId="478"/>
            <ac:spMkLst>
              <pc:docMk/>
              <pc:sldMasterMk cId="3185266488" sldId="2147483675"/>
              <pc:sldLayoutMk cId="3356612696" sldId="2147483657"/>
              <ac:spMk id="5" creationId="{00000000-0000-0000-0000-000000000000}"/>
            </ac:spMkLst>
          </pc:spChg>
          <pc:spChg chg="add mod">
            <ac:chgData name="Gillian Terlecky" userId="fea9eaf4-a723-488d-9b7d-b1271e3597b6" providerId="ADAL" clId="{59CA1833-DF2A-4F5D-98B1-9E443D8C037C}" dt="2023-08-10T17:54:08.824" v="921"/>
            <ac:spMkLst>
              <pc:docMk/>
              <pc:sldMasterMk cId="3185266488" sldId="2147483675"/>
              <pc:sldLayoutMk cId="3356612696" sldId="2147483657"/>
              <ac:spMk id="5" creationId="{64CB8CBE-200A-50CF-552D-128480B10A86}"/>
            </ac:spMkLst>
          </pc:spChg>
          <pc:spChg chg="del">
            <ac:chgData name="Gillian Terlecky" userId="fea9eaf4-a723-488d-9b7d-b1271e3597b6" providerId="ADAL" clId="{59CA1833-DF2A-4F5D-98B1-9E443D8C037C}" dt="2023-08-09T21:20:41.112" v="427" actId="478"/>
            <ac:spMkLst>
              <pc:docMk/>
              <pc:sldMasterMk cId="3185266488" sldId="2147483675"/>
              <pc:sldLayoutMk cId="3356612696" sldId="2147483657"/>
              <ac:spMk id="6" creationId="{00000000-0000-0000-0000-000000000000}"/>
            </ac:spMkLst>
          </pc:spChg>
          <pc:spChg chg="add mod">
            <ac:chgData name="Gillian Terlecky" userId="fea9eaf4-a723-488d-9b7d-b1271e3597b6" providerId="ADAL" clId="{59CA1833-DF2A-4F5D-98B1-9E443D8C037C}" dt="2023-08-10T18:47:58.216" v="1199" actId="14100"/>
            <ac:spMkLst>
              <pc:docMk/>
              <pc:sldMasterMk cId="3185266488" sldId="2147483675"/>
              <pc:sldLayoutMk cId="3356612696" sldId="2147483657"/>
              <ac:spMk id="8" creationId="{3CAF6622-E1BB-DD89-F7C5-64FA57CB894B}"/>
            </ac:spMkLst>
          </pc:spChg>
          <pc:picChg chg="add del mod">
            <ac:chgData name="Gillian Terlecky" userId="fea9eaf4-a723-488d-9b7d-b1271e3597b6" providerId="ADAL" clId="{59CA1833-DF2A-4F5D-98B1-9E443D8C037C}" dt="2023-08-09T19:23:44.683" v="122" actId="478"/>
            <ac:picMkLst>
              <pc:docMk/>
              <pc:sldMasterMk cId="3185266488" sldId="2147483675"/>
              <pc:sldLayoutMk cId="3356612696" sldId="2147483657"/>
              <ac:picMk id="10" creationId="{1B9DA51A-D0CB-43BE-B110-DD122313964C}"/>
            </ac:picMkLst>
          </pc:picChg>
          <pc:picChg chg="add mod">
            <ac:chgData name="Gillian Terlecky" userId="fea9eaf4-a723-488d-9b7d-b1271e3597b6" providerId="ADAL" clId="{59CA1833-DF2A-4F5D-98B1-9E443D8C037C}" dt="2023-08-09T19:30:52.359" v="127" actId="1076"/>
            <ac:picMkLst>
              <pc:docMk/>
              <pc:sldMasterMk cId="3185266488" sldId="2147483675"/>
              <pc:sldLayoutMk cId="3356612696" sldId="2147483657"/>
              <ac:picMk id="12" creationId="{4A48F361-2D76-B649-BE9A-9C963BA12002}"/>
            </ac:picMkLst>
          </pc:picChg>
          <pc:picChg chg="add del mod">
            <ac:chgData name="Gillian Terlecky" userId="fea9eaf4-a723-488d-9b7d-b1271e3597b6" providerId="ADAL" clId="{59CA1833-DF2A-4F5D-98B1-9E443D8C037C}" dt="2023-08-09T19:23:38.953" v="116" actId="478"/>
            <ac:picMkLst>
              <pc:docMk/>
              <pc:sldMasterMk cId="3185266488" sldId="2147483675"/>
              <pc:sldLayoutMk cId="3356612696" sldId="2147483657"/>
              <ac:picMk id="1026" creationId="{1F356D08-A36E-D2C2-ABF6-E6D9BBA3B409}"/>
            </ac:picMkLst>
          </pc:picChg>
        </pc:sldLayoutChg>
        <pc:sldLayoutChg chg="del">
          <pc:chgData name="Gillian Terlecky" userId="fea9eaf4-a723-488d-9b7d-b1271e3597b6" providerId="ADAL" clId="{59CA1833-DF2A-4F5D-98B1-9E443D8C037C}" dt="2023-08-09T18:51:58.067" v="21" actId="2696"/>
          <pc:sldLayoutMkLst>
            <pc:docMk/>
            <pc:sldMasterMk cId="3185266488" sldId="2147483675"/>
            <pc:sldLayoutMk cId="2206372340" sldId="2147483658"/>
          </pc:sldLayoutMkLst>
        </pc:sldLayoutChg>
        <pc:sldLayoutChg chg="del">
          <pc:chgData name="Gillian Terlecky" userId="fea9eaf4-a723-488d-9b7d-b1271e3597b6" providerId="ADAL" clId="{59CA1833-DF2A-4F5D-98B1-9E443D8C037C}" dt="2023-08-09T18:51:56.720" v="20" actId="2696"/>
          <pc:sldLayoutMkLst>
            <pc:docMk/>
            <pc:sldMasterMk cId="3185266488" sldId="2147483675"/>
            <pc:sldLayoutMk cId="4075213461" sldId="2147483659"/>
          </pc:sldLayoutMkLst>
        </pc:sldLayoutChg>
        <pc:sldLayoutChg chg="addSp delSp modSp mod">
          <pc:chgData name="Gillian Terlecky" userId="fea9eaf4-a723-488d-9b7d-b1271e3597b6" providerId="ADAL" clId="{59CA1833-DF2A-4F5D-98B1-9E443D8C037C}" dt="2023-08-10T18:47:38.795" v="1187" actId="20577"/>
          <pc:sldLayoutMkLst>
            <pc:docMk/>
            <pc:sldMasterMk cId="3185266488" sldId="2147483675"/>
            <pc:sldLayoutMk cId="2214767725" sldId="2147483660"/>
          </pc:sldLayoutMkLst>
          <pc:spChg chg="add del mod">
            <ac:chgData name="Gillian Terlecky" userId="fea9eaf4-a723-488d-9b7d-b1271e3597b6" providerId="ADAL" clId="{59CA1833-DF2A-4F5D-98B1-9E443D8C037C}" dt="2023-08-10T17:54:21.429" v="926" actId="478"/>
            <ac:spMkLst>
              <pc:docMk/>
              <pc:sldMasterMk cId="3185266488" sldId="2147483675"/>
              <pc:sldLayoutMk cId="2214767725" sldId="2147483660"/>
              <ac:spMk id="2" creationId="{0A6376D2-E928-0D1C-3523-4298E3D28DA2}"/>
            </ac:spMkLst>
          </pc:spChg>
          <pc:spChg chg="add del">
            <ac:chgData name="Gillian Terlecky" userId="fea9eaf4-a723-488d-9b7d-b1271e3597b6" providerId="ADAL" clId="{59CA1833-DF2A-4F5D-98B1-9E443D8C037C}" dt="2023-08-09T19:33:29.266" v="132" actId="11529"/>
            <ac:spMkLst>
              <pc:docMk/>
              <pc:sldMasterMk cId="3185266488" sldId="2147483675"/>
              <pc:sldLayoutMk cId="2214767725" sldId="2147483660"/>
              <ac:spMk id="2" creationId="{92C2073D-752D-CBEF-2168-A120974DBC75}"/>
            </ac:spMkLst>
          </pc:spChg>
          <pc:spChg chg="add mod">
            <ac:chgData name="Gillian Terlecky" userId="fea9eaf4-a723-488d-9b7d-b1271e3597b6" providerId="ADAL" clId="{59CA1833-DF2A-4F5D-98B1-9E443D8C037C}" dt="2023-08-10T17:54:22.646" v="927"/>
            <ac:spMkLst>
              <pc:docMk/>
              <pc:sldMasterMk cId="3185266488" sldId="2147483675"/>
              <pc:sldLayoutMk cId="2214767725" sldId="2147483660"/>
              <ac:spMk id="3" creationId="{2AFB6929-BFDB-A1EE-98AE-E88877516E72}"/>
            </ac:spMkLst>
          </pc:spChg>
          <pc:spChg chg="add del mod">
            <ac:chgData name="Gillian Terlecky" userId="fea9eaf4-a723-488d-9b7d-b1271e3597b6" providerId="ADAL" clId="{59CA1833-DF2A-4F5D-98B1-9E443D8C037C}" dt="2023-08-09T19:33:39.368" v="133" actId="478"/>
            <ac:spMkLst>
              <pc:docMk/>
              <pc:sldMasterMk cId="3185266488" sldId="2147483675"/>
              <pc:sldLayoutMk cId="2214767725" sldId="2147483660"/>
              <ac:spMk id="3" creationId="{30EC4AF1-F7E6-FF35-3208-C8AD7CC82898}"/>
            </ac:spMkLst>
          </pc:spChg>
          <pc:spChg chg="add del mod">
            <ac:chgData name="Gillian Terlecky" userId="fea9eaf4-a723-488d-9b7d-b1271e3597b6" providerId="ADAL" clId="{59CA1833-DF2A-4F5D-98B1-9E443D8C037C}" dt="2023-08-09T21:32:43.350" v="571" actId="478"/>
            <ac:spMkLst>
              <pc:docMk/>
              <pc:sldMasterMk cId="3185266488" sldId="2147483675"/>
              <pc:sldLayoutMk cId="2214767725" sldId="2147483660"/>
              <ac:spMk id="3" creationId="{6C2E596C-0BB8-9A48-1232-3C83C9BF722E}"/>
            </ac:spMkLst>
          </pc:spChg>
          <pc:spChg chg="add del">
            <ac:chgData name="Gillian Terlecky" userId="fea9eaf4-a723-488d-9b7d-b1271e3597b6" providerId="ADAL" clId="{59CA1833-DF2A-4F5D-98B1-9E443D8C037C}" dt="2023-08-09T23:17:05.245" v="637" actId="11529"/>
            <ac:spMkLst>
              <pc:docMk/>
              <pc:sldMasterMk cId="3185266488" sldId="2147483675"/>
              <pc:sldLayoutMk cId="2214767725" sldId="2147483660"/>
              <ac:spMk id="3" creationId="{7D0CD280-9829-D65C-1B72-351A647B7EA4}"/>
            </ac:spMkLst>
          </pc:spChg>
          <pc:spChg chg="add mod">
            <ac:chgData name="Gillian Terlecky" userId="fea9eaf4-a723-488d-9b7d-b1271e3597b6" providerId="ADAL" clId="{59CA1833-DF2A-4F5D-98B1-9E443D8C037C}" dt="2023-08-10T18:47:38.795" v="1187" actId="20577"/>
            <ac:spMkLst>
              <pc:docMk/>
              <pc:sldMasterMk cId="3185266488" sldId="2147483675"/>
              <pc:sldLayoutMk cId="2214767725" sldId="2147483660"/>
              <ac:spMk id="4" creationId="{47C64345-455C-BBE0-1CC8-C399DEBB6A59}"/>
            </ac:spMkLst>
          </pc:spChg>
          <pc:spChg chg="add mod">
            <ac:chgData name="Gillian Terlecky" userId="fea9eaf4-a723-488d-9b7d-b1271e3597b6" providerId="ADAL" clId="{59CA1833-DF2A-4F5D-98B1-9E443D8C037C}" dt="2023-08-09T21:26:00.149" v="470" actId="14100"/>
            <ac:spMkLst>
              <pc:docMk/>
              <pc:sldMasterMk cId="3185266488" sldId="2147483675"/>
              <pc:sldLayoutMk cId="2214767725" sldId="2147483660"/>
              <ac:spMk id="5" creationId="{3DE63A8F-509A-04B7-6AD7-A574B55FA1DB}"/>
            </ac:spMkLst>
          </pc:spChg>
          <pc:spChg chg="add mod">
            <ac:chgData name="Gillian Terlecky" userId="fea9eaf4-a723-488d-9b7d-b1271e3597b6" providerId="ADAL" clId="{59CA1833-DF2A-4F5D-98B1-9E443D8C037C}" dt="2023-08-09T21:26:22.645" v="476" actId="1076"/>
            <ac:spMkLst>
              <pc:docMk/>
              <pc:sldMasterMk cId="3185266488" sldId="2147483675"/>
              <pc:sldLayoutMk cId="2214767725" sldId="2147483660"/>
              <ac:spMk id="6" creationId="{707641E8-2D5F-312A-4F22-62A2DA4653A9}"/>
            </ac:spMkLst>
          </pc:spChg>
          <pc:spChg chg="add mod">
            <ac:chgData name="Gillian Terlecky" userId="fea9eaf4-a723-488d-9b7d-b1271e3597b6" providerId="ADAL" clId="{59CA1833-DF2A-4F5D-98B1-9E443D8C037C}" dt="2023-08-09T21:26:00.149" v="470" actId="14100"/>
            <ac:spMkLst>
              <pc:docMk/>
              <pc:sldMasterMk cId="3185266488" sldId="2147483675"/>
              <pc:sldLayoutMk cId="2214767725" sldId="2147483660"/>
              <ac:spMk id="7" creationId="{72DFE8BA-A090-3F1C-7EBF-4FCF1511BB73}"/>
            </ac:spMkLst>
          </pc:spChg>
          <pc:spChg chg="add mod">
            <ac:chgData name="Gillian Terlecky" userId="fea9eaf4-a723-488d-9b7d-b1271e3597b6" providerId="ADAL" clId="{59CA1833-DF2A-4F5D-98B1-9E443D8C037C}" dt="2023-08-09T21:26:22.645" v="476" actId="1076"/>
            <ac:spMkLst>
              <pc:docMk/>
              <pc:sldMasterMk cId="3185266488" sldId="2147483675"/>
              <pc:sldLayoutMk cId="2214767725" sldId="2147483660"/>
              <ac:spMk id="8" creationId="{E27D87F5-45DF-6744-3824-AB95FC7D2CE0}"/>
            </ac:spMkLst>
          </pc:spChg>
          <pc:spChg chg="add mod">
            <ac:chgData name="Gillian Terlecky" userId="fea9eaf4-a723-488d-9b7d-b1271e3597b6" providerId="ADAL" clId="{59CA1833-DF2A-4F5D-98B1-9E443D8C037C}" dt="2023-08-09T21:26:00.149" v="470" actId="14100"/>
            <ac:spMkLst>
              <pc:docMk/>
              <pc:sldMasterMk cId="3185266488" sldId="2147483675"/>
              <pc:sldLayoutMk cId="2214767725" sldId="2147483660"/>
              <ac:spMk id="9" creationId="{F58BA1B1-9693-FD16-FEF2-73C86E642C18}"/>
            </ac:spMkLst>
          </pc:spChg>
          <pc:spChg chg="add mod">
            <ac:chgData name="Gillian Terlecky" userId="fea9eaf4-a723-488d-9b7d-b1271e3597b6" providerId="ADAL" clId="{59CA1833-DF2A-4F5D-98B1-9E443D8C037C}" dt="2023-08-09T21:26:36.994" v="481" actId="1076"/>
            <ac:spMkLst>
              <pc:docMk/>
              <pc:sldMasterMk cId="3185266488" sldId="2147483675"/>
              <pc:sldLayoutMk cId="2214767725" sldId="2147483660"/>
              <ac:spMk id="10" creationId="{1842B91A-183C-5C3A-43BB-C560D9FD68C3}"/>
            </ac:spMkLst>
          </pc:spChg>
          <pc:spChg chg="add mod">
            <ac:chgData name="Gillian Terlecky" userId="fea9eaf4-a723-488d-9b7d-b1271e3597b6" providerId="ADAL" clId="{59CA1833-DF2A-4F5D-98B1-9E443D8C037C}" dt="2023-08-09T21:21:18.066" v="436"/>
            <ac:spMkLst>
              <pc:docMk/>
              <pc:sldMasterMk cId="3185266488" sldId="2147483675"/>
              <pc:sldLayoutMk cId="2214767725" sldId="2147483660"/>
              <ac:spMk id="11" creationId="{5C78ED7A-CFF4-7484-C7D2-CEB74290DD05}"/>
            </ac:spMkLst>
          </pc:spChg>
          <pc:spChg chg="add del mod">
            <ac:chgData name="Gillian Terlecky" userId="fea9eaf4-a723-488d-9b7d-b1271e3597b6" providerId="ADAL" clId="{59CA1833-DF2A-4F5D-98B1-9E443D8C037C}" dt="2023-08-09T20:05:15.765" v="205" actId="478"/>
            <ac:spMkLst>
              <pc:docMk/>
              <pc:sldMasterMk cId="3185266488" sldId="2147483675"/>
              <pc:sldLayoutMk cId="2214767725" sldId="2147483660"/>
              <ac:spMk id="11" creationId="{89F4027E-EBD1-15A4-A20E-646268C80A8E}"/>
            </ac:spMkLst>
          </pc:spChg>
          <pc:spChg chg="add mod">
            <ac:chgData name="Gillian Terlecky" userId="fea9eaf4-a723-488d-9b7d-b1271e3597b6" providerId="ADAL" clId="{59CA1833-DF2A-4F5D-98B1-9E443D8C037C}" dt="2023-08-09T23:17:45.408" v="647" actId="1076"/>
            <ac:spMkLst>
              <pc:docMk/>
              <pc:sldMasterMk cId="3185266488" sldId="2147483675"/>
              <pc:sldLayoutMk cId="2214767725" sldId="2147483660"/>
              <ac:spMk id="12" creationId="{3AF0E266-CCDB-078D-6909-631189BF9D97}"/>
            </ac:spMkLst>
          </pc:spChg>
          <pc:spChg chg="add del mod">
            <ac:chgData name="Gillian Terlecky" userId="fea9eaf4-a723-488d-9b7d-b1271e3597b6" providerId="ADAL" clId="{59CA1833-DF2A-4F5D-98B1-9E443D8C037C}" dt="2023-08-09T20:05:05.163" v="204" actId="478"/>
            <ac:spMkLst>
              <pc:docMk/>
              <pc:sldMasterMk cId="3185266488" sldId="2147483675"/>
              <pc:sldLayoutMk cId="2214767725" sldId="2147483660"/>
              <ac:spMk id="12" creationId="{B2A213B2-32D6-E055-EA2A-D71CA281FCE3}"/>
            </ac:spMkLst>
          </pc:spChg>
          <pc:spChg chg="add mod">
            <ac:chgData name="Gillian Terlecky" userId="fea9eaf4-a723-488d-9b7d-b1271e3597b6" providerId="ADAL" clId="{59CA1833-DF2A-4F5D-98B1-9E443D8C037C}" dt="2023-08-09T21:27:04.913" v="496" actId="20577"/>
            <ac:spMkLst>
              <pc:docMk/>
              <pc:sldMasterMk cId="3185266488" sldId="2147483675"/>
              <pc:sldLayoutMk cId="2214767725" sldId="2147483660"/>
              <ac:spMk id="13" creationId="{B9838CA6-AD2E-A8CC-C6AF-47DA3F4927C3}"/>
            </ac:spMkLst>
          </pc:spChg>
          <pc:spChg chg="add del mod">
            <ac:chgData name="Gillian Terlecky" userId="fea9eaf4-a723-488d-9b7d-b1271e3597b6" providerId="ADAL" clId="{59CA1833-DF2A-4F5D-98B1-9E443D8C037C}" dt="2023-08-09T23:17:40.668" v="645" actId="478"/>
            <ac:spMkLst>
              <pc:docMk/>
              <pc:sldMasterMk cId="3185266488" sldId="2147483675"/>
              <pc:sldLayoutMk cId="2214767725" sldId="2147483660"/>
              <ac:spMk id="15" creationId="{45FA95AC-41E3-963F-AD12-335867AD9F04}"/>
            </ac:spMkLst>
          </pc:spChg>
          <pc:spChg chg="add del mod">
            <ac:chgData name="Gillian Terlecky" userId="fea9eaf4-a723-488d-9b7d-b1271e3597b6" providerId="ADAL" clId="{59CA1833-DF2A-4F5D-98B1-9E443D8C037C}" dt="2023-08-10T18:45:52.512" v="1120" actId="478"/>
            <ac:spMkLst>
              <pc:docMk/>
              <pc:sldMasterMk cId="3185266488" sldId="2147483675"/>
              <pc:sldLayoutMk cId="2214767725" sldId="2147483660"/>
              <ac:spMk id="15" creationId="{D6267B3D-F923-BEF5-FBBF-CF1AA680C825}"/>
            </ac:spMkLst>
          </pc:spChg>
          <pc:spChg chg="add mod">
            <ac:chgData name="Gillian Terlecky" userId="fea9eaf4-a723-488d-9b7d-b1271e3597b6" providerId="ADAL" clId="{59CA1833-DF2A-4F5D-98B1-9E443D8C037C}" dt="2023-08-09T21:32:44.492" v="572"/>
            <ac:spMkLst>
              <pc:docMk/>
              <pc:sldMasterMk cId="3185266488" sldId="2147483675"/>
              <pc:sldLayoutMk cId="2214767725" sldId="2147483660"/>
              <ac:spMk id="18" creationId="{042073F4-617C-F553-66D3-0E3EE82EDB6E}"/>
            </ac:spMkLst>
          </pc:spChg>
          <pc:spChg chg="add del mod">
            <ac:chgData name="Gillian Terlecky" userId="fea9eaf4-a723-488d-9b7d-b1271e3597b6" providerId="ADAL" clId="{59CA1833-DF2A-4F5D-98B1-9E443D8C037C}" dt="2023-08-09T23:18:06.414" v="656" actId="478"/>
            <ac:spMkLst>
              <pc:docMk/>
              <pc:sldMasterMk cId="3185266488" sldId="2147483675"/>
              <pc:sldLayoutMk cId="2214767725" sldId="2147483660"/>
              <ac:spMk id="19" creationId="{9DFD5CF5-04C1-5DE4-EA96-9F40AF8540E4}"/>
            </ac:spMkLst>
          </pc:spChg>
          <pc:spChg chg="add del">
            <ac:chgData name="Gillian Terlecky" userId="fea9eaf4-a723-488d-9b7d-b1271e3597b6" providerId="ADAL" clId="{59CA1833-DF2A-4F5D-98B1-9E443D8C037C}" dt="2023-08-09T23:18:15.308" v="657" actId="11529"/>
            <ac:spMkLst>
              <pc:docMk/>
              <pc:sldMasterMk cId="3185266488" sldId="2147483675"/>
              <pc:sldLayoutMk cId="2214767725" sldId="2147483660"/>
              <ac:spMk id="20" creationId="{6F8C79EF-207D-6B8F-5ABA-E61502D9D7D8}"/>
            </ac:spMkLst>
          </pc:spChg>
          <pc:spChg chg="add mod">
            <ac:chgData name="Gillian Terlecky" userId="fea9eaf4-a723-488d-9b7d-b1271e3597b6" providerId="ADAL" clId="{59CA1833-DF2A-4F5D-98B1-9E443D8C037C}" dt="2023-08-09T23:19:38.801" v="701" actId="113"/>
            <ac:spMkLst>
              <pc:docMk/>
              <pc:sldMasterMk cId="3185266488" sldId="2147483675"/>
              <pc:sldLayoutMk cId="2214767725" sldId="2147483660"/>
              <ac:spMk id="21" creationId="{64D99F1D-986C-D772-22AD-742BC7D70DC9}"/>
            </ac:spMkLst>
          </pc:spChg>
          <pc:picChg chg="add mod">
            <ac:chgData name="Gillian Terlecky" userId="fea9eaf4-a723-488d-9b7d-b1271e3597b6" providerId="ADAL" clId="{59CA1833-DF2A-4F5D-98B1-9E443D8C037C}" dt="2023-08-09T21:26:06.950" v="473" actId="1076"/>
            <ac:picMkLst>
              <pc:docMk/>
              <pc:sldMasterMk cId="3185266488" sldId="2147483675"/>
              <pc:sldLayoutMk cId="2214767725" sldId="2147483660"/>
              <ac:picMk id="14" creationId="{BF72ACC9-5BEE-C4A2-2352-B0EABF3A284E}"/>
            </ac:picMkLst>
          </pc:picChg>
          <pc:picChg chg="add mod">
            <ac:chgData name="Gillian Terlecky" userId="fea9eaf4-a723-488d-9b7d-b1271e3597b6" providerId="ADAL" clId="{59CA1833-DF2A-4F5D-98B1-9E443D8C037C}" dt="2023-08-09T21:26:33.016" v="480" actId="1076"/>
            <ac:picMkLst>
              <pc:docMk/>
              <pc:sldMasterMk cId="3185266488" sldId="2147483675"/>
              <pc:sldLayoutMk cId="2214767725" sldId="2147483660"/>
              <ac:picMk id="16" creationId="{EB2E351B-1B9D-B4DF-05DA-AA7FEF397851}"/>
            </ac:picMkLst>
          </pc:picChg>
          <pc:picChg chg="add mod">
            <ac:chgData name="Gillian Terlecky" userId="fea9eaf4-a723-488d-9b7d-b1271e3597b6" providerId="ADAL" clId="{59CA1833-DF2A-4F5D-98B1-9E443D8C037C}" dt="2023-08-09T21:28:22.045" v="548" actId="1076"/>
            <ac:picMkLst>
              <pc:docMk/>
              <pc:sldMasterMk cId="3185266488" sldId="2147483675"/>
              <pc:sldLayoutMk cId="2214767725" sldId="2147483660"/>
              <ac:picMk id="17" creationId="{78A9838F-420C-9879-4565-28CC63BE2EE4}"/>
            </ac:picMkLst>
          </pc:picChg>
        </pc:sldLayoutChg>
        <pc:sldLayoutChg chg="del">
          <pc:chgData name="Gillian Terlecky" userId="fea9eaf4-a723-488d-9b7d-b1271e3597b6" providerId="ADAL" clId="{59CA1833-DF2A-4F5D-98B1-9E443D8C037C}" dt="2023-08-09T18:54:15.998" v="38" actId="2696"/>
          <pc:sldLayoutMkLst>
            <pc:docMk/>
            <pc:sldMasterMk cId="3185266488" sldId="2147483675"/>
            <pc:sldLayoutMk cId="2130382353" sldId="2147483661"/>
          </pc:sldLayoutMkLst>
        </pc:sldLayoutChg>
        <pc:sldLayoutChg chg="del">
          <pc:chgData name="Gillian Terlecky" userId="fea9eaf4-a723-488d-9b7d-b1271e3597b6" providerId="ADAL" clId="{59CA1833-DF2A-4F5D-98B1-9E443D8C037C}" dt="2023-08-09T18:51:09.477" v="0" actId="2696"/>
          <pc:sldLayoutMkLst>
            <pc:docMk/>
            <pc:sldMasterMk cId="3185266488" sldId="2147483675"/>
            <pc:sldLayoutMk cId="1022784920" sldId="2147483662"/>
          </pc:sldLayoutMkLst>
        </pc:sldLayoutChg>
        <pc:sldLayoutChg chg="del">
          <pc:chgData name="Gillian Terlecky" userId="fea9eaf4-a723-488d-9b7d-b1271e3597b6" providerId="ADAL" clId="{59CA1833-DF2A-4F5D-98B1-9E443D8C037C}" dt="2023-08-09T18:51:10.937" v="1" actId="2696"/>
          <pc:sldLayoutMkLst>
            <pc:docMk/>
            <pc:sldMasterMk cId="3185266488" sldId="2147483675"/>
            <pc:sldLayoutMk cId="2790003951" sldId="2147483663"/>
          </pc:sldLayoutMkLst>
        </pc:sldLayoutChg>
        <pc:sldLayoutChg chg="del">
          <pc:chgData name="Gillian Terlecky" userId="fea9eaf4-a723-488d-9b7d-b1271e3597b6" providerId="ADAL" clId="{59CA1833-DF2A-4F5D-98B1-9E443D8C037C}" dt="2023-08-09T18:51:11.739" v="2" actId="2696"/>
          <pc:sldLayoutMkLst>
            <pc:docMk/>
            <pc:sldMasterMk cId="3185266488" sldId="2147483675"/>
            <pc:sldLayoutMk cId="2444384902" sldId="2147483664"/>
          </pc:sldLayoutMkLst>
        </pc:sldLayoutChg>
        <pc:sldLayoutChg chg="del">
          <pc:chgData name="Gillian Terlecky" userId="fea9eaf4-a723-488d-9b7d-b1271e3597b6" providerId="ADAL" clId="{59CA1833-DF2A-4F5D-98B1-9E443D8C037C}" dt="2023-08-09T18:51:13.469" v="3" actId="2696"/>
          <pc:sldLayoutMkLst>
            <pc:docMk/>
            <pc:sldMasterMk cId="3185266488" sldId="2147483675"/>
            <pc:sldLayoutMk cId="3933827092" sldId="2147483665"/>
          </pc:sldLayoutMkLst>
        </pc:sldLayoutChg>
        <pc:sldLayoutChg chg="del">
          <pc:chgData name="Gillian Terlecky" userId="fea9eaf4-a723-488d-9b7d-b1271e3597b6" providerId="ADAL" clId="{59CA1833-DF2A-4F5D-98B1-9E443D8C037C}" dt="2023-08-09T18:51:14.298" v="4" actId="2696"/>
          <pc:sldLayoutMkLst>
            <pc:docMk/>
            <pc:sldMasterMk cId="3185266488" sldId="2147483675"/>
            <pc:sldLayoutMk cId="1747144495" sldId="2147483666"/>
          </pc:sldLayoutMkLst>
        </pc:sldLayoutChg>
        <pc:sldLayoutChg chg="del">
          <pc:chgData name="Gillian Terlecky" userId="fea9eaf4-a723-488d-9b7d-b1271e3597b6" providerId="ADAL" clId="{59CA1833-DF2A-4F5D-98B1-9E443D8C037C}" dt="2023-08-09T18:51:15.618" v="5" actId="2696"/>
          <pc:sldLayoutMkLst>
            <pc:docMk/>
            <pc:sldMasterMk cId="3185266488" sldId="2147483675"/>
            <pc:sldLayoutMk cId="2848803125" sldId="2147483667"/>
          </pc:sldLayoutMkLst>
        </pc:sldLayoutChg>
        <pc:sldLayoutChg chg="del">
          <pc:chgData name="Gillian Terlecky" userId="fea9eaf4-a723-488d-9b7d-b1271e3597b6" providerId="ADAL" clId="{59CA1833-DF2A-4F5D-98B1-9E443D8C037C}" dt="2023-08-09T18:51:16.682" v="6" actId="2696"/>
          <pc:sldLayoutMkLst>
            <pc:docMk/>
            <pc:sldMasterMk cId="3185266488" sldId="2147483675"/>
            <pc:sldLayoutMk cId="1729601897" sldId="2147483668"/>
          </pc:sldLayoutMkLst>
        </pc:sldLayoutChg>
        <pc:sldLayoutChg chg="del">
          <pc:chgData name="Gillian Terlecky" userId="fea9eaf4-a723-488d-9b7d-b1271e3597b6" providerId="ADAL" clId="{59CA1833-DF2A-4F5D-98B1-9E443D8C037C}" dt="2023-08-09T18:51:18.084" v="7" actId="2696"/>
          <pc:sldLayoutMkLst>
            <pc:docMk/>
            <pc:sldMasterMk cId="3185266488" sldId="2147483675"/>
            <pc:sldLayoutMk cId="1947366183" sldId="2147483669"/>
          </pc:sldLayoutMkLst>
        </pc:sldLayoutChg>
        <pc:sldLayoutChg chg="del">
          <pc:chgData name="Gillian Terlecky" userId="fea9eaf4-a723-488d-9b7d-b1271e3597b6" providerId="ADAL" clId="{59CA1833-DF2A-4F5D-98B1-9E443D8C037C}" dt="2023-08-09T18:51:18.677" v="8" actId="2696"/>
          <pc:sldLayoutMkLst>
            <pc:docMk/>
            <pc:sldMasterMk cId="3185266488" sldId="2147483675"/>
            <pc:sldLayoutMk cId="181674664" sldId="2147483670"/>
          </pc:sldLayoutMkLst>
        </pc:sldLayoutChg>
        <pc:sldLayoutChg chg="addSp delSp modSp add mod ord modTransition">
          <pc:chgData name="Gillian Terlecky" userId="fea9eaf4-a723-488d-9b7d-b1271e3597b6" providerId="ADAL" clId="{59CA1833-DF2A-4F5D-98B1-9E443D8C037C}" dt="2023-08-10T17:53:46.102" v="911"/>
          <pc:sldLayoutMkLst>
            <pc:docMk/>
            <pc:sldMasterMk cId="3185266488" sldId="2147483675"/>
            <pc:sldLayoutMk cId="49310134" sldId="2147483672"/>
          </pc:sldLayoutMkLst>
          <pc:spChg chg="mod">
            <ac:chgData name="Gillian Terlecky" userId="fea9eaf4-a723-488d-9b7d-b1271e3597b6" providerId="ADAL" clId="{59CA1833-DF2A-4F5D-98B1-9E443D8C037C}" dt="2023-08-09T21:32:10.219" v="556" actId="120"/>
            <ac:spMkLst>
              <pc:docMk/>
              <pc:sldMasterMk cId="3185266488" sldId="2147483675"/>
              <pc:sldLayoutMk cId="49310134" sldId="2147483672"/>
              <ac:spMk id="4" creationId="{00000000-0000-0000-0000-000000000000}"/>
            </ac:spMkLst>
          </pc:spChg>
          <pc:spChg chg="del">
            <ac:chgData name="Gillian Terlecky" userId="fea9eaf4-a723-488d-9b7d-b1271e3597b6" providerId="ADAL" clId="{59CA1833-DF2A-4F5D-98B1-9E443D8C037C}" dt="2023-08-09T21:20:25.573" v="419" actId="478"/>
            <ac:spMkLst>
              <pc:docMk/>
              <pc:sldMasterMk cId="3185266488" sldId="2147483675"/>
              <pc:sldLayoutMk cId="49310134" sldId="2147483672"/>
              <ac:spMk id="5" creationId="{00000000-0000-0000-0000-000000000000}"/>
            </ac:spMkLst>
          </pc:spChg>
          <pc:spChg chg="add mod">
            <ac:chgData name="Gillian Terlecky" userId="fea9eaf4-a723-488d-9b7d-b1271e3597b6" providerId="ADAL" clId="{59CA1833-DF2A-4F5D-98B1-9E443D8C037C}" dt="2023-08-10T17:53:46.102" v="911"/>
            <ac:spMkLst>
              <pc:docMk/>
              <pc:sldMasterMk cId="3185266488" sldId="2147483675"/>
              <pc:sldLayoutMk cId="49310134" sldId="2147483672"/>
              <ac:spMk id="5" creationId="{C264D2E5-1F5B-9EAA-DE34-D4EA673E5668}"/>
            </ac:spMkLst>
          </pc:spChg>
          <pc:spChg chg="add del mod">
            <ac:chgData name="Gillian Terlecky" userId="fea9eaf4-a723-488d-9b7d-b1271e3597b6" providerId="ADAL" clId="{59CA1833-DF2A-4F5D-98B1-9E443D8C037C}" dt="2023-08-10T17:53:44.900" v="910" actId="478"/>
            <ac:spMkLst>
              <pc:docMk/>
              <pc:sldMasterMk cId="3185266488" sldId="2147483675"/>
              <pc:sldLayoutMk cId="49310134" sldId="2147483672"/>
              <ac:spMk id="7" creationId="{59822667-FE61-BC87-A9E5-BCE1A2B824DA}"/>
            </ac:spMkLst>
          </pc:spChg>
        </pc:sldLayoutChg>
        <pc:sldLayoutChg chg="del">
          <pc:chgData name="Gillian Terlecky" userId="fea9eaf4-a723-488d-9b7d-b1271e3597b6" providerId="ADAL" clId="{59CA1833-DF2A-4F5D-98B1-9E443D8C037C}" dt="2023-08-09T18:54:24.493" v="39" actId="2696"/>
          <pc:sldLayoutMkLst>
            <pc:docMk/>
            <pc:sldMasterMk cId="3185266488" sldId="2147483675"/>
            <pc:sldLayoutMk cId="1004822020" sldId="2147483672"/>
          </pc:sldLayoutMkLst>
        </pc:sldLayoutChg>
        <pc:sldLayoutChg chg="del">
          <pc:chgData name="Gillian Terlecky" userId="fea9eaf4-a723-488d-9b7d-b1271e3597b6" providerId="ADAL" clId="{59CA1833-DF2A-4F5D-98B1-9E443D8C037C}" dt="2023-08-09T18:54:25.327" v="40" actId="2696"/>
          <pc:sldLayoutMkLst>
            <pc:docMk/>
            <pc:sldMasterMk cId="3185266488" sldId="2147483675"/>
            <pc:sldLayoutMk cId="84071457" sldId="2147483673"/>
          </pc:sldLayoutMkLst>
        </pc:sldLayoutChg>
        <pc:sldLayoutChg chg="addSp delSp modSp add mod ord modTransition">
          <pc:chgData name="Gillian Terlecky" userId="fea9eaf4-a723-488d-9b7d-b1271e3597b6" providerId="ADAL" clId="{59CA1833-DF2A-4F5D-98B1-9E443D8C037C}" dt="2023-08-10T17:54:26.451" v="929"/>
          <pc:sldLayoutMkLst>
            <pc:docMk/>
            <pc:sldMasterMk cId="3185266488" sldId="2147483675"/>
            <pc:sldLayoutMk cId="3785732962" sldId="2147483673"/>
          </pc:sldLayoutMkLst>
          <pc:spChg chg="del">
            <ac:chgData name="Gillian Terlecky" userId="fea9eaf4-a723-488d-9b7d-b1271e3597b6" providerId="ADAL" clId="{59CA1833-DF2A-4F5D-98B1-9E443D8C037C}" dt="2023-08-10T01:27:25.972" v="729" actId="478"/>
            <ac:spMkLst>
              <pc:docMk/>
              <pc:sldMasterMk cId="3185266488" sldId="2147483675"/>
              <pc:sldLayoutMk cId="3785732962" sldId="2147483673"/>
              <ac:spMk id="2" creationId="{00000000-0000-0000-0000-000000000000}"/>
            </ac:spMkLst>
          </pc:spChg>
          <pc:spChg chg="add mod">
            <ac:chgData name="Gillian Terlecky" userId="fea9eaf4-a723-488d-9b7d-b1271e3597b6" providerId="ADAL" clId="{59CA1833-DF2A-4F5D-98B1-9E443D8C037C}" dt="2023-08-10T17:54:26.451" v="929"/>
            <ac:spMkLst>
              <pc:docMk/>
              <pc:sldMasterMk cId="3185266488" sldId="2147483675"/>
              <pc:sldLayoutMk cId="3785732962" sldId="2147483673"/>
              <ac:spMk id="2" creationId="{6433825B-D8D0-CF0A-73D6-D10AC3121BE6}"/>
            </ac:spMkLst>
          </pc:spChg>
          <pc:spChg chg="add mod">
            <ac:chgData name="Gillian Terlecky" userId="fea9eaf4-a723-488d-9b7d-b1271e3597b6" providerId="ADAL" clId="{59CA1833-DF2A-4F5D-98B1-9E443D8C037C}" dt="2023-08-10T01:28:41.259" v="735" actId="14100"/>
            <ac:spMkLst>
              <pc:docMk/>
              <pc:sldMasterMk cId="3185266488" sldId="2147483675"/>
              <pc:sldLayoutMk cId="3785732962" sldId="2147483673"/>
              <ac:spMk id="3" creationId="{0CBECC0B-EDC4-ED61-43EA-61CAA149E43C}"/>
            </ac:spMkLst>
          </pc:spChg>
          <pc:spChg chg="del">
            <ac:chgData name="Gillian Terlecky" userId="fea9eaf4-a723-488d-9b7d-b1271e3597b6" providerId="ADAL" clId="{59CA1833-DF2A-4F5D-98B1-9E443D8C037C}" dt="2023-08-10T17:54:25.285" v="928" actId="478"/>
            <ac:spMkLst>
              <pc:docMk/>
              <pc:sldMasterMk cId="3185266488" sldId="2147483675"/>
              <pc:sldLayoutMk cId="3785732962" sldId="2147483673"/>
              <ac:spMk id="6" creationId="{106DFBB6-BCBD-A614-EAB6-A928E6BAD41A}"/>
            </ac:spMkLst>
          </pc:spChg>
          <pc:spChg chg="add mod">
            <ac:chgData name="Gillian Terlecky" userId="fea9eaf4-a723-488d-9b7d-b1271e3597b6" providerId="ADAL" clId="{59CA1833-DF2A-4F5D-98B1-9E443D8C037C}" dt="2023-08-10T01:28:49.983" v="736" actId="1076"/>
            <ac:spMkLst>
              <pc:docMk/>
              <pc:sldMasterMk cId="3185266488" sldId="2147483675"/>
              <pc:sldLayoutMk cId="3785732962" sldId="2147483673"/>
              <ac:spMk id="7" creationId="{77CC4A32-CFF7-A9BA-23F3-FA2C86C21501}"/>
            </ac:spMkLst>
          </pc:spChg>
          <pc:picChg chg="add mod">
            <ac:chgData name="Gillian Terlecky" userId="fea9eaf4-a723-488d-9b7d-b1271e3597b6" providerId="ADAL" clId="{59CA1833-DF2A-4F5D-98B1-9E443D8C037C}" dt="2023-08-10T01:28:53.683" v="738" actId="1076"/>
            <ac:picMkLst>
              <pc:docMk/>
              <pc:sldMasterMk cId="3185266488" sldId="2147483675"/>
              <pc:sldLayoutMk cId="3785732962" sldId="2147483673"/>
              <ac:picMk id="9" creationId="{CD989262-CE64-EB21-8E6E-572CE379EED6}"/>
            </ac:picMkLst>
          </pc:picChg>
        </pc:sldLayoutChg>
        <pc:sldLayoutChg chg="addSp delSp modSp new mod ord setBg">
          <pc:chgData name="Gillian Terlecky" userId="fea9eaf4-a723-488d-9b7d-b1271e3597b6" providerId="ADAL" clId="{59CA1833-DF2A-4F5D-98B1-9E443D8C037C}" dt="2023-08-10T19:04:18.036" v="1238" actId="1076"/>
          <pc:sldLayoutMkLst>
            <pc:docMk/>
            <pc:sldMasterMk cId="3185266488" sldId="2147483675"/>
            <pc:sldLayoutMk cId="2609506186" sldId="2147483674"/>
          </pc:sldLayoutMkLst>
          <pc:spChg chg="del">
            <ac:chgData name="Gillian Terlecky" userId="fea9eaf4-a723-488d-9b7d-b1271e3597b6" providerId="ADAL" clId="{59CA1833-DF2A-4F5D-98B1-9E443D8C037C}" dt="2023-08-10T17:20:16.617" v="853" actId="478"/>
            <ac:spMkLst>
              <pc:docMk/>
              <pc:sldMasterMk cId="3185266488" sldId="2147483675"/>
              <pc:sldLayoutMk cId="2609506186" sldId="2147483674"/>
              <ac:spMk id="2" creationId="{EE26FD33-065D-8A4D-2475-794F94DF977B}"/>
            </ac:spMkLst>
          </pc:spChg>
          <pc:spChg chg="mod">
            <ac:chgData name="Gillian Terlecky" userId="fea9eaf4-a723-488d-9b7d-b1271e3597b6" providerId="ADAL" clId="{59CA1833-DF2A-4F5D-98B1-9E443D8C037C}" dt="2023-08-10T18:57:39.612" v="1222" actId="207"/>
            <ac:spMkLst>
              <pc:docMk/>
              <pc:sldMasterMk cId="3185266488" sldId="2147483675"/>
              <pc:sldLayoutMk cId="2609506186" sldId="2147483674"/>
              <ac:spMk id="3" creationId="{AD2CE8D9-013D-9E25-43C9-60CDF52D4EA9}"/>
            </ac:spMkLst>
          </pc:spChg>
          <pc:spChg chg="add del mod">
            <ac:chgData name="Gillian Terlecky" userId="fea9eaf4-a723-488d-9b7d-b1271e3597b6" providerId="ADAL" clId="{59CA1833-DF2A-4F5D-98B1-9E443D8C037C}" dt="2023-08-10T17:14:31.678" v="758" actId="478"/>
            <ac:spMkLst>
              <pc:docMk/>
              <pc:sldMasterMk cId="3185266488" sldId="2147483675"/>
              <pc:sldLayoutMk cId="2609506186" sldId="2147483674"/>
              <ac:spMk id="4" creationId="{D967987A-253F-996E-0D25-03171111F746}"/>
            </ac:spMkLst>
          </pc:spChg>
          <pc:spChg chg="add del mod">
            <ac:chgData name="Gillian Terlecky" userId="fea9eaf4-a723-488d-9b7d-b1271e3597b6" providerId="ADAL" clId="{59CA1833-DF2A-4F5D-98B1-9E443D8C037C}" dt="2023-08-10T18:56:51.548" v="1217" actId="478"/>
            <ac:spMkLst>
              <pc:docMk/>
              <pc:sldMasterMk cId="3185266488" sldId="2147483675"/>
              <pc:sldLayoutMk cId="2609506186" sldId="2147483674"/>
              <ac:spMk id="5" creationId="{5F2459CF-B510-AD84-6D96-2994DF4C5093}"/>
            </ac:spMkLst>
          </pc:spChg>
          <pc:spChg chg="add del mod">
            <ac:chgData name="Gillian Terlecky" userId="fea9eaf4-a723-488d-9b7d-b1271e3597b6" providerId="ADAL" clId="{59CA1833-DF2A-4F5D-98B1-9E443D8C037C}" dt="2023-08-10T17:17:27.314" v="829" actId="478"/>
            <ac:spMkLst>
              <pc:docMk/>
              <pc:sldMasterMk cId="3185266488" sldId="2147483675"/>
              <pc:sldLayoutMk cId="2609506186" sldId="2147483674"/>
              <ac:spMk id="7" creationId="{469E8D23-8372-64F3-026F-E6A0E4423267}"/>
            </ac:spMkLst>
          </pc:spChg>
          <pc:spChg chg="add del mod">
            <ac:chgData name="Gillian Terlecky" userId="fea9eaf4-a723-488d-9b7d-b1271e3597b6" providerId="ADAL" clId="{59CA1833-DF2A-4F5D-98B1-9E443D8C037C}" dt="2023-08-10T17:18:22.777" v="839" actId="478"/>
            <ac:spMkLst>
              <pc:docMk/>
              <pc:sldMasterMk cId="3185266488" sldId="2147483675"/>
              <pc:sldLayoutMk cId="2609506186" sldId="2147483674"/>
              <ac:spMk id="8" creationId="{F6A5875F-56D5-AC54-CB92-542F443E6C9A}"/>
            </ac:spMkLst>
          </pc:spChg>
          <pc:spChg chg="add del">
            <ac:chgData name="Gillian Terlecky" userId="fea9eaf4-a723-488d-9b7d-b1271e3597b6" providerId="ADAL" clId="{59CA1833-DF2A-4F5D-98B1-9E443D8C037C}" dt="2023-08-10T17:16:39.920" v="819" actId="11529"/>
            <ac:spMkLst>
              <pc:docMk/>
              <pc:sldMasterMk cId="3185266488" sldId="2147483675"/>
              <pc:sldLayoutMk cId="2609506186" sldId="2147483674"/>
              <ac:spMk id="9" creationId="{D7F2310E-5014-27E4-E80B-82DE795D80FB}"/>
            </ac:spMkLst>
          </pc:spChg>
          <pc:spChg chg="add del mod">
            <ac:chgData name="Gillian Terlecky" userId="fea9eaf4-a723-488d-9b7d-b1271e3597b6" providerId="ADAL" clId="{59CA1833-DF2A-4F5D-98B1-9E443D8C037C}" dt="2023-08-10T18:03:45.661" v="1026" actId="478"/>
            <ac:spMkLst>
              <pc:docMk/>
              <pc:sldMasterMk cId="3185266488" sldId="2147483675"/>
              <pc:sldLayoutMk cId="2609506186" sldId="2147483674"/>
              <ac:spMk id="10" creationId="{2B19700C-388C-692E-9D32-CF225ABFEDA1}"/>
            </ac:spMkLst>
          </pc:spChg>
          <pc:spChg chg="add del">
            <ac:chgData name="Gillian Terlecky" userId="fea9eaf4-a723-488d-9b7d-b1271e3597b6" providerId="ADAL" clId="{59CA1833-DF2A-4F5D-98B1-9E443D8C037C}" dt="2023-08-10T17:17:57.587" v="834" actId="11529"/>
            <ac:spMkLst>
              <pc:docMk/>
              <pc:sldMasterMk cId="3185266488" sldId="2147483675"/>
              <pc:sldLayoutMk cId="2609506186" sldId="2147483674"/>
              <ac:spMk id="11" creationId="{385207D1-4F19-067B-812A-3BBF571015B2}"/>
            </ac:spMkLst>
          </pc:spChg>
          <pc:spChg chg="add del mod">
            <ac:chgData name="Gillian Terlecky" userId="fea9eaf4-a723-488d-9b7d-b1271e3597b6" providerId="ADAL" clId="{59CA1833-DF2A-4F5D-98B1-9E443D8C037C}" dt="2023-08-10T18:02:41.369" v="996" actId="478"/>
            <ac:spMkLst>
              <pc:docMk/>
              <pc:sldMasterMk cId="3185266488" sldId="2147483675"/>
              <pc:sldLayoutMk cId="2609506186" sldId="2147483674"/>
              <ac:spMk id="12" creationId="{83C2FB90-71A8-409E-2EB1-169A3461B493}"/>
            </ac:spMkLst>
          </pc:spChg>
          <pc:spChg chg="add mod">
            <ac:chgData name="Gillian Terlecky" userId="fea9eaf4-a723-488d-9b7d-b1271e3597b6" providerId="ADAL" clId="{59CA1833-DF2A-4F5D-98B1-9E443D8C037C}" dt="2023-08-10T17:19:18.303" v="846" actId="1076"/>
            <ac:spMkLst>
              <pc:docMk/>
              <pc:sldMasterMk cId="3185266488" sldId="2147483675"/>
              <pc:sldLayoutMk cId="2609506186" sldId="2147483674"/>
              <ac:spMk id="13" creationId="{7C548E04-36CA-85D0-30CC-1C7300EEF3C1}"/>
            </ac:spMkLst>
          </pc:spChg>
          <pc:spChg chg="add mod">
            <ac:chgData name="Gillian Terlecky" userId="fea9eaf4-a723-488d-9b7d-b1271e3597b6" providerId="ADAL" clId="{59CA1833-DF2A-4F5D-98B1-9E443D8C037C}" dt="2023-08-10T18:58:43.460" v="1226" actId="1076"/>
            <ac:spMkLst>
              <pc:docMk/>
              <pc:sldMasterMk cId="3185266488" sldId="2147483675"/>
              <pc:sldLayoutMk cId="2609506186" sldId="2147483674"/>
              <ac:spMk id="14" creationId="{C5FF5C64-B84B-8A1D-43D2-DEDDAFBE7F0F}"/>
            </ac:spMkLst>
          </pc:spChg>
          <pc:spChg chg="add del mod">
            <ac:chgData name="Gillian Terlecky" userId="fea9eaf4-a723-488d-9b7d-b1271e3597b6" providerId="ADAL" clId="{59CA1833-DF2A-4F5D-98B1-9E443D8C037C}" dt="2023-08-10T17:25:50.072" v="893" actId="478"/>
            <ac:spMkLst>
              <pc:docMk/>
              <pc:sldMasterMk cId="3185266488" sldId="2147483675"/>
              <pc:sldLayoutMk cId="2609506186" sldId="2147483674"/>
              <ac:spMk id="15" creationId="{D72004DA-5F32-B782-066D-47C6D556ABD8}"/>
            </ac:spMkLst>
          </pc:spChg>
          <pc:spChg chg="add mod">
            <ac:chgData name="Gillian Terlecky" userId="fea9eaf4-a723-488d-9b7d-b1271e3597b6" providerId="ADAL" clId="{59CA1833-DF2A-4F5D-98B1-9E443D8C037C}" dt="2023-08-10T18:42:49.363" v="1096" actId="14100"/>
            <ac:spMkLst>
              <pc:docMk/>
              <pc:sldMasterMk cId="3185266488" sldId="2147483675"/>
              <pc:sldLayoutMk cId="2609506186" sldId="2147483674"/>
              <ac:spMk id="16" creationId="{8AB5549C-D52D-9631-F0C5-14D3F809B9D8}"/>
            </ac:spMkLst>
          </pc:spChg>
          <pc:spChg chg="add mod">
            <ac:chgData name="Gillian Terlecky" userId="fea9eaf4-a723-488d-9b7d-b1271e3597b6" providerId="ADAL" clId="{59CA1833-DF2A-4F5D-98B1-9E443D8C037C}" dt="2023-08-10T18:04:02.519" v="1029" actId="1076"/>
            <ac:spMkLst>
              <pc:docMk/>
              <pc:sldMasterMk cId="3185266488" sldId="2147483675"/>
              <pc:sldLayoutMk cId="2609506186" sldId="2147483674"/>
              <ac:spMk id="17" creationId="{732FA0A1-298C-B054-FC3C-13D6C448D539}"/>
            </ac:spMkLst>
          </pc:spChg>
          <pc:spChg chg="add mod">
            <ac:chgData name="Gillian Terlecky" userId="fea9eaf4-a723-488d-9b7d-b1271e3597b6" providerId="ADAL" clId="{59CA1833-DF2A-4F5D-98B1-9E443D8C037C}" dt="2023-08-10T19:04:18.036" v="1238" actId="1076"/>
            <ac:spMkLst>
              <pc:docMk/>
              <pc:sldMasterMk cId="3185266488" sldId="2147483675"/>
              <pc:sldLayoutMk cId="2609506186" sldId="2147483674"/>
              <ac:spMk id="18" creationId="{56DAFBF0-B218-2F6A-853F-4ABE6A48ED82}"/>
            </ac:spMkLst>
          </pc:spChg>
          <pc:spChg chg="add mod">
            <ac:chgData name="Gillian Terlecky" userId="fea9eaf4-a723-488d-9b7d-b1271e3597b6" providerId="ADAL" clId="{59CA1833-DF2A-4F5D-98B1-9E443D8C037C}" dt="2023-08-10T18:57:11.517" v="1219"/>
            <ac:spMkLst>
              <pc:docMk/>
              <pc:sldMasterMk cId="3185266488" sldId="2147483675"/>
              <pc:sldLayoutMk cId="2609506186" sldId="2147483674"/>
              <ac:spMk id="19" creationId="{A67F7468-0F37-A50A-95E6-B646215A14A5}"/>
            </ac:spMkLst>
          </pc:spChg>
          <pc:spChg chg="add mod ord">
            <ac:chgData name="Gillian Terlecky" userId="fea9eaf4-a723-488d-9b7d-b1271e3597b6" providerId="ADAL" clId="{59CA1833-DF2A-4F5D-98B1-9E443D8C037C}" dt="2023-08-10T18:57:25.238" v="1221" actId="167"/>
            <ac:spMkLst>
              <pc:docMk/>
              <pc:sldMasterMk cId="3185266488" sldId="2147483675"/>
              <pc:sldLayoutMk cId="2609506186" sldId="2147483674"/>
              <ac:spMk id="20" creationId="{F5D56ACE-0662-ED71-86B4-134B0DB3A5A9}"/>
            </ac:spMkLst>
          </pc:spChg>
          <pc:picChg chg="add mod">
            <ac:chgData name="Gillian Terlecky" userId="fea9eaf4-a723-488d-9b7d-b1271e3597b6" providerId="ADAL" clId="{59CA1833-DF2A-4F5D-98B1-9E443D8C037C}" dt="2023-08-10T17:14:46.187" v="760"/>
            <ac:picMkLst>
              <pc:docMk/>
              <pc:sldMasterMk cId="3185266488" sldId="2147483675"/>
              <pc:sldLayoutMk cId="2609506186" sldId="2147483674"/>
              <ac:picMk id="6" creationId="{F39B8303-21CE-0490-10C8-CC513CD4146D}"/>
            </ac:picMkLst>
          </pc:picChg>
          <pc:picChg chg="add del mod">
            <ac:chgData name="Gillian Terlecky" userId="fea9eaf4-a723-488d-9b7d-b1271e3597b6" providerId="ADAL" clId="{59CA1833-DF2A-4F5D-98B1-9E443D8C037C}" dt="2023-08-10T17:14:08.172" v="754"/>
            <ac:picMkLst>
              <pc:docMk/>
              <pc:sldMasterMk cId="3185266488" sldId="2147483675"/>
              <pc:sldLayoutMk cId="2609506186" sldId="2147483674"/>
              <ac:picMk id="1026" creationId="{768C6AE1-8E50-BF08-8428-4F523631DC08}"/>
            </ac:picMkLst>
          </pc:picChg>
          <pc:picChg chg="add del mod">
            <ac:chgData name="Gillian Terlecky" userId="fea9eaf4-a723-488d-9b7d-b1271e3597b6" providerId="ADAL" clId="{59CA1833-DF2A-4F5D-98B1-9E443D8C037C}" dt="2023-08-10T17:14:31.678" v="758" actId="478"/>
            <ac:picMkLst>
              <pc:docMk/>
              <pc:sldMasterMk cId="3185266488" sldId="2147483675"/>
              <pc:sldLayoutMk cId="2609506186" sldId="2147483674"/>
              <ac:picMk id="1028" creationId="{1A629AFF-0536-7AB9-3A9D-1446CD2083E9}"/>
            </ac:picMkLst>
          </pc:picChg>
        </pc:sldLayoutChg>
        <pc:sldLayoutChg chg="del">
          <pc:chgData name="Gillian Terlecky" userId="fea9eaf4-a723-488d-9b7d-b1271e3597b6" providerId="ADAL" clId="{59CA1833-DF2A-4F5D-98B1-9E443D8C037C}" dt="2023-08-09T18:54:26.385" v="41" actId="2696"/>
          <pc:sldLayoutMkLst>
            <pc:docMk/>
            <pc:sldMasterMk cId="3185266488" sldId="2147483675"/>
            <pc:sldLayoutMk cId="3910463586" sldId="2147483674"/>
          </pc:sldLayoutMkLst>
        </pc:sldLayoutChg>
        <pc:sldLayoutChg chg="addSp delSp modSp add del mod modTransition setBg">
          <pc:chgData name="Gillian Terlecky" userId="fea9eaf4-a723-488d-9b7d-b1271e3597b6" providerId="ADAL" clId="{59CA1833-DF2A-4F5D-98B1-9E443D8C037C}" dt="2023-08-10T18:57:44.519" v="1223" actId="2696"/>
          <pc:sldLayoutMkLst>
            <pc:docMk/>
            <pc:sldMasterMk cId="3185266488" sldId="2147483675"/>
            <pc:sldLayoutMk cId="224358141" sldId="2147483675"/>
          </pc:sldLayoutMkLst>
          <pc:spChg chg="add mod">
            <ac:chgData name="Gillian Terlecky" userId="fea9eaf4-a723-488d-9b7d-b1271e3597b6" providerId="ADAL" clId="{59CA1833-DF2A-4F5D-98B1-9E443D8C037C}" dt="2023-08-10T18:55:25.112" v="1209" actId="208"/>
            <ac:spMkLst>
              <pc:docMk/>
              <pc:sldMasterMk cId="3185266488" sldId="2147483675"/>
              <pc:sldLayoutMk cId="224358141" sldId="2147483675"/>
              <ac:spMk id="2" creationId="{B3A64CC3-D45B-0471-A214-E865E01F0E90}"/>
            </ac:spMkLst>
          </pc:spChg>
          <pc:spChg chg="mod">
            <ac:chgData name="Gillian Terlecky" userId="fea9eaf4-a723-488d-9b7d-b1271e3597b6" providerId="ADAL" clId="{59CA1833-DF2A-4F5D-98B1-9E443D8C037C}" dt="2023-08-10T18:56:11.234" v="1215" actId="207"/>
            <ac:spMkLst>
              <pc:docMk/>
              <pc:sldMasterMk cId="3185266488" sldId="2147483675"/>
              <pc:sldLayoutMk cId="224358141" sldId="2147483675"/>
              <ac:spMk id="3" creationId="{AD2CE8D9-013D-9E25-43C9-60CDF52D4EA9}"/>
            </ac:spMkLst>
          </pc:spChg>
          <pc:spChg chg="add mod">
            <ac:chgData name="Gillian Terlecky" userId="fea9eaf4-a723-488d-9b7d-b1271e3597b6" providerId="ADAL" clId="{59CA1833-DF2A-4F5D-98B1-9E443D8C037C}" dt="2023-08-10T18:55:41.156" v="1212" actId="1076"/>
            <ac:spMkLst>
              <pc:docMk/>
              <pc:sldMasterMk cId="3185266488" sldId="2147483675"/>
              <pc:sldLayoutMk cId="224358141" sldId="2147483675"/>
              <ac:spMk id="4" creationId="{BA6F348D-B180-1AD0-62DE-A5E26094C0D0}"/>
            </ac:spMkLst>
          </pc:spChg>
          <pc:spChg chg="del">
            <ac:chgData name="Gillian Terlecky" userId="fea9eaf4-a723-488d-9b7d-b1271e3597b6" providerId="ADAL" clId="{59CA1833-DF2A-4F5D-98B1-9E443D8C037C}" dt="2023-08-10T18:53:23.989" v="1203" actId="478"/>
            <ac:spMkLst>
              <pc:docMk/>
              <pc:sldMasterMk cId="3185266488" sldId="2147483675"/>
              <pc:sldLayoutMk cId="224358141" sldId="2147483675"/>
              <ac:spMk id="5" creationId="{5F2459CF-B510-AD84-6D96-2994DF4C5093}"/>
            </ac:spMkLst>
          </pc:spChg>
          <pc:spChg chg="add mod">
            <ac:chgData name="Gillian Terlecky" userId="fea9eaf4-a723-488d-9b7d-b1271e3597b6" providerId="ADAL" clId="{59CA1833-DF2A-4F5D-98B1-9E443D8C037C}" dt="2023-08-10T18:56:07.239" v="1214" actId="207"/>
            <ac:spMkLst>
              <pc:docMk/>
              <pc:sldMasterMk cId="3185266488" sldId="2147483675"/>
              <pc:sldLayoutMk cId="224358141" sldId="2147483675"/>
              <ac:spMk id="7" creationId="{4EF42AD8-3EFA-9618-3B16-2BA1261ED2A0}"/>
            </ac:spMkLst>
          </pc:spChg>
          <pc:spChg chg="del">
            <ac:chgData name="Gillian Terlecky" userId="fea9eaf4-a723-488d-9b7d-b1271e3597b6" providerId="ADAL" clId="{59CA1833-DF2A-4F5D-98B1-9E443D8C037C}" dt="2023-08-10T18:54:06.595" v="1205" actId="478"/>
            <ac:spMkLst>
              <pc:docMk/>
              <pc:sldMasterMk cId="3185266488" sldId="2147483675"/>
              <pc:sldLayoutMk cId="224358141" sldId="2147483675"/>
              <ac:spMk id="13" creationId="{7C548E04-36CA-85D0-30CC-1C7300EEF3C1}"/>
            </ac:spMkLst>
          </pc:spChg>
          <pc:picChg chg="mod">
            <ac:chgData name="Gillian Terlecky" userId="fea9eaf4-a723-488d-9b7d-b1271e3597b6" providerId="ADAL" clId="{59CA1833-DF2A-4F5D-98B1-9E443D8C037C}" dt="2023-08-10T18:54:55.549" v="1206" actId="1076"/>
            <ac:picMkLst>
              <pc:docMk/>
              <pc:sldMasterMk cId="3185266488" sldId="2147483675"/>
              <pc:sldLayoutMk cId="224358141" sldId="2147483675"/>
              <ac:picMk id="6" creationId="{F39B8303-21CE-0490-10C8-CC513CD4146D}"/>
            </ac:picMkLst>
          </pc:picChg>
        </pc:sldLayoutChg>
        <pc:sldLayoutChg chg="addSp modSp del">
          <pc:chgData name="Gillian Terlecky" userId="fea9eaf4-a723-488d-9b7d-b1271e3597b6" providerId="ADAL" clId="{59CA1833-DF2A-4F5D-98B1-9E443D8C037C}" dt="2023-08-10T18:09:39.398" v="1036" actId="47"/>
          <pc:sldLayoutMkLst>
            <pc:docMk/>
            <pc:sldMasterMk cId="3185266488" sldId="2147483675"/>
            <pc:sldLayoutMk cId="1388448266" sldId="2147483675"/>
          </pc:sldLayoutMkLst>
          <pc:spChg chg="add mod">
            <ac:chgData name="Gillian Terlecky" userId="fea9eaf4-a723-488d-9b7d-b1271e3597b6" providerId="ADAL" clId="{59CA1833-DF2A-4F5D-98B1-9E443D8C037C}" dt="2023-08-10T17:54:35.116" v="932"/>
            <ac:spMkLst>
              <pc:docMk/>
              <pc:sldMasterMk cId="3185266488" sldId="2147483675"/>
              <pc:sldLayoutMk cId="1388448266" sldId="2147483675"/>
              <ac:spMk id="2" creationId="{545300AE-BEAC-2EF2-964F-B4BF19261412}"/>
            </ac:spMkLst>
          </pc:spChg>
          <pc:spChg chg="add mod">
            <ac:chgData name="Gillian Terlecky" userId="fea9eaf4-a723-488d-9b7d-b1271e3597b6" providerId="ADAL" clId="{59CA1833-DF2A-4F5D-98B1-9E443D8C037C}" dt="2023-08-10T17:54:41.785" v="933"/>
            <ac:spMkLst>
              <pc:docMk/>
              <pc:sldMasterMk cId="3185266488" sldId="2147483675"/>
              <pc:sldLayoutMk cId="1388448266" sldId="2147483675"/>
              <ac:spMk id="3" creationId="{C6218721-5B93-36FF-35EA-1293B71F988F}"/>
            </ac:spMkLst>
          </pc:spChg>
          <pc:spChg chg="add mod">
            <ac:chgData name="Gillian Terlecky" userId="fea9eaf4-a723-488d-9b7d-b1271e3597b6" providerId="ADAL" clId="{59CA1833-DF2A-4F5D-98B1-9E443D8C037C}" dt="2023-08-10T17:54:50.458" v="934"/>
            <ac:spMkLst>
              <pc:docMk/>
              <pc:sldMasterMk cId="3185266488" sldId="2147483675"/>
              <pc:sldLayoutMk cId="1388448266" sldId="2147483675"/>
              <ac:spMk id="4" creationId="{5D689259-A530-CE4B-2F59-BA34A8503D07}"/>
            </ac:spMkLst>
          </pc:spChg>
        </pc:sldLayoutChg>
        <pc:sldLayoutChg chg="del">
          <pc:chgData name="Gillian Terlecky" userId="fea9eaf4-a723-488d-9b7d-b1271e3597b6" providerId="ADAL" clId="{59CA1833-DF2A-4F5D-98B1-9E443D8C037C}" dt="2023-08-09T18:54:26.981" v="42" actId="2696"/>
          <pc:sldLayoutMkLst>
            <pc:docMk/>
            <pc:sldMasterMk cId="3185266488" sldId="2147483675"/>
            <pc:sldLayoutMk cId="2996291619" sldId="2147483675"/>
          </pc:sldLayoutMkLst>
        </pc:sldLayoutChg>
        <pc:sldLayoutChg chg="addSp delSp modSp mod ord">
          <pc:chgData name="Gillian Terlecky" userId="fea9eaf4-a723-488d-9b7d-b1271e3597b6" providerId="ADAL" clId="{59CA1833-DF2A-4F5D-98B1-9E443D8C037C}" dt="2023-08-10T17:54:31.528" v="931"/>
          <pc:sldLayoutMkLst>
            <pc:docMk/>
            <pc:sldMasterMk cId="3185266488" sldId="2147483675"/>
            <pc:sldLayoutMk cId="1947565517" sldId="2147483676"/>
          </pc:sldLayoutMkLst>
          <pc:spChg chg="add mod">
            <ac:chgData name="Gillian Terlecky" userId="fea9eaf4-a723-488d-9b7d-b1271e3597b6" providerId="ADAL" clId="{59CA1833-DF2A-4F5D-98B1-9E443D8C037C}" dt="2023-08-10T17:54:31.528" v="931"/>
            <ac:spMkLst>
              <pc:docMk/>
              <pc:sldMasterMk cId="3185266488" sldId="2147483675"/>
              <pc:sldLayoutMk cId="1947565517" sldId="2147483676"/>
              <ac:spMk id="2" creationId="{3BC88534-2EED-424A-DDBF-EFF684B9AA9D}"/>
            </ac:spMkLst>
          </pc:spChg>
          <pc:spChg chg="add del mod">
            <ac:chgData name="Gillian Terlecky" userId="fea9eaf4-a723-488d-9b7d-b1271e3597b6" providerId="ADAL" clId="{59CA1833-DF2A-4F5D-98B1-9E443D8C037C}" dt="2023-08-09T21:32:46.686" v="573" actId="478"/>
            <ac:spMkLst>
              <pc:docMk/>
              <pc:sldMasterMk cId="3185266488" sldId="2147483675"/>
              <pc:sldLayoutMk cId="1947565517" sldId="2147483676"/>
              <ac:spMk id="2" creationId="{F89C5114-B8A8-907C-35E8-507DB803E0CD}"/>
            </ac:spMkLst>
          </pc:spChg>
          <pc:spChg chg="add del mod">
            <ac:chgData name="Gillian Terlecky" userId="fea9eaf4-a723-488d-9b7d-b1271e3597b6" providerId="ADAL" clId="{59CA1833-DF2A-4F5D-98B1-9E443D8C037C}" dt="2023-08-09T21:32:58.450" v="575" actId="478"/>
            <ac:spMkLst>
              <pc:docMk/>
              <pc:sldMasterMk cId="3185266488" sldId="2147483675"/>
              <pc:sldLayoutMk cId="1947565517" sldId="2147483676"/>
              <ac:spMk id="3" creationId="{D8C89F3C-FC60-2306-5971-590A90353917}"/>
            </ac:spMkLst>
          </pc:spChg>
          <pc:spChg chg="add mod">
            <ac:chgData name="Gillian Terlecky" userId="fea9eaf4-a723-488d-9b7d-b1271e3597b6" providerId="ADAL" clId="{59CA1833-DF2A-4F5D-98B1-9E443D8C037C}" dt="2023-08-09T21:14:41.893" v="402"/>
            <ac:spMkLst>
              <pc:docMk/>
              <pc:sldMasterMk cId="3185266488" sldId="2147483675"/>
              <pc:sldLayoutMk cId="1947565517" sldId="2147483676"/>
              <ac:spMk id="4" creationId="{6453E04A-1CD3-3FE1-21BE-152257E114B2}"/>
            </ac:spMkLst>
          </pc:spChg>
          <pc:spChg chg="add mod">
            <ac:chgData name="Gillian Terlecky" userId="fea9eaf4-a723-488d-9b7d-b1271e3597b6" providerId="ADAL" clId="{59CA1833-DF2A-4F5D-98B1-9E443D8C037C}" dt="2023-08-09T21:32:47.989" v="574"/>
            <ac:spMkLst>
              <pc:docMk/>
              <pc:sldMasterMk cId="3185266488" sldId="2147483675"/>
              <pc:sldLayoutMk cId="1947565517" sldId="2147483676"/>
              <ac:spMk id="5" creationId="{BC46894F-53C1-8C98-0D97-999B582A60C6}"/>
            </ac:spMkLst>
          </pc:spChg>
          <pc:spChg chg="add del mod">
            <ac:chgData name="Gillian Terlecky" userId="fea9eaf4-a723-488d-9b7d-b1271e3597b6" providerId="ADAL" clId="{59CA1833-DF2A-4F5D-98B1-9E443D8C037C}" dt="2023-08-10T17:54:30.132" v="930" actId="478"/>
            <ac:spMkLst>
              <pc:docMk/>
              <pc:sldMasterMk cId="3185266488" sldId="2147483675"/>
              <pc:sldLayoutMk cId="1947565517" sldId="2147483676"/>
              <ac:spMk id="6" creationId="{9DC76BCE-EA38-37F4-7588-B40E4C3D0461}"/>
            </ac:spMkLst>
          </pc:spChg>
        </pc:sldLayoutChg>
        <pc:sldLayoutChg chg="del">
          <pc:chgData name="Gillian Terlecky" userId="fea9eaf4-a723-488d-9b7d-b1271e3597b6" providerId="ADAL" clId="{59CA1833-DF2A-4F5D-98B1-9E443D8C037C}" dt="2023-08-09T18:54:27.604" v="43" actId="2696"/>
          <pc:sldLayoutMkLst>
            <pc:docMk/>
            <pc:sldMasterMk cId="3185266488" sldId="2147483675"/>
            <pc:sldLayoutMk cId="3306069443" sldId="2147483676"/>
          </pc:sldLayoutMkLst>
        </pc:sldLayoutChg>
        <pc:sldLayoutChg chg="del">
          <pc:chgData name="Gillian Terlecky" userId="fea9eaf4-a723-488d-9b7d-b1271e3597b6" providerId="ADAL" clId="{59CA1833-DF2A-4F5D-98B1-9E443D8C037C}" dt="2023-08-09T18:54:28.604" v="44" actId="2696"/>
          <pc:sldLayoutMkLst>
            <pc:docMk/>
            <pc:sldMasterMk cId="3185266488" sldId="2147483675"/>
            <pc:sldLayoutMk cId="2579064821" sldId="2147483677"/>
          </pc:sldLayoutMkLst>
        </pc:sldLayoutChg>
        <pc:sldLayoutChg chg="del">
          <pc:chgData name="Gillian Terlecky" userId="fea9eaf4-a723-488d-9b7d-b1271e3597b6" providerId="ADAL" clId="{59CA1833-DF2A-4F5D-98B1-9E443D8C037C}" dt="2023-08-09T18:51:28.961" v="9" actId="2696"/>
          <pc:sldLayoutMkLst>
            <pc:docMk/>
            <pc:sldMasterMk cId="3185266488" sldId="2147483675"/>
            <pc:sldLayoutMk cId="1256859357" sldId="2147483678"/>
          </pc:sldLayoutMkLst>
        </pc:sldLayoutChg>
        <pc:sldLayoutChg chg="del">
          <pc:chgData name="Gillian Terlecky" userId="fea9eaf4-a723-488d-9b7d-b1271e3597b6" providerId="ADAL" clId="{59CA1833-DF2A-4F5D-98B1-9E443D8C037C}" dt="2023-08-09T18:51:30.452" v="10" actId="2696"/>
          <pc:sldLayoutMkLst>
            <pc:docMk/>
            <pc:sldMasterMk cId="3185266488" sldId="2147483675"/>
            <pc:sldLayoutMk cId="1893815027" sldId="2147483679"/>
          </pc:sldLayoutMkLst>
        </pc:sldLayoutChg>
        <pc:sldLayoutChg chg="del">
          <pc:chgData name="Gillian Terlecky" userId="fea9eaf4-a723-488d-9b7d-b1271e3597b6" providerId="ADAL" clId="{59CA1833-DF2A-4F5D-98B1-9E443D8C037C}" dt="2023-08-09T18:54:29.467" v="45" actId="2696"/>
          <pc:sldLayoutMkLst>
            <pc:docMk/>
            <pc:sldMasterMk cId="3185266488" sldId="2147483675"/>
            <pc:sldLayoutMk cId="2581399831" sldId="2147483680"/>
          </pc:sldLayoutMkLst>
        </pc:sldLayoutChg>
        <pc:sldLayoutChg chg="del">
          <pc:chgData name="Gillian Terlecky" userId="fea9eaf4-a723-488d-9b7d-b1271e3597b6" providerId="ADAL" clId="{59CA1833-DF2A-4F5D-98B1-9E443D8C037C}" dt="2023-08-09T18:54:30.035" v="46" actId="2696"/>
          <pc:sldLayoutMkLst>
            <pc:docMk/>
            <pc:sldMasterMk cId="3185266488" sldId="2147483675"/>
            <pc:sldLayoutMk cId="3180990475" sldId="2147483681"/>
          </pc:sldLayoutMkLst>
        </pc:sldLayoutChg>
        <pc:sldLayoutChg chg="del">
          <pc:chgData name="Gillian Terlecky" userId="fea9eaf4-a723-488d-9b7d-b1271e3597b6" providerId="ADAL" clId="{59CA1833-DF2A-4F5D-98B1-9E443D8C037C}" dt="2023-08-09T18:54:30.557" v="47" actId="2696"/>
          <pc:sldLayoutMkLst>
            <pc:docMk/>
            <pc:sldMasterMk cId="3185266488" sldId="2147483675"/>
            <pc:sldLayoutMk cId="3048088716" sldId="2147483682"/>
          </pc:sldLayoutMkLst>
        </pc:sldLayoutChg>
        <pc:sldLayoutChg chg="del">
          <pc:chgData name="Gillian Terlecky" userId="fea9eaf4-a723-488d-9b7d-b1271e3597b6" providerId="ADAL" clId="{59CA1833-DF2A-4F5D-98B1-9E443D8C037C}" dt="2023-08-09T18:54:31.348" v="48" actId="2696"/>
          <pc:sldLayoutMkLst>
            <pc:docMk/>
            <pc:sldMasterMk cId="3185266488" sldId="2147483675"/>
            <pc:sldLayoutMk cId="539575030" sldId="2147483683"/>
          </pc:sldLayoutMkLst>
        </pc:sldLayoutChg>
        <pc:sldLayoutChg chg="del">
          <pc:chgData name="Gillian Terlecky" userId="fea9eaf4-a723-488d-9b7d-b1271e3597b6" providerId="ADAL" clId="{59CA1833-DF2A-4F5D-98B1-9E443D8C037C}" dt="2023-08-09T18:54:04.306" v="37" actId="2696"/>
          <pc:sldLayoutMkLst>
            <pc:docMk/>
            <pc:sldMasterMk cId="3185266488" sldId="2147483675"/>
            <pc:sldLayoutMk cId="2367881864" sldId="2147483684"/>
          </pc:sldLayoutMkLst>
        </pc:sldLayoutChg>
        <pc:sldLayoutChg chg="del">
          <pc:chgData name="Gillian Terlecky" userId="fea9eaf4-a723-488d-9b7d-b1271e3597b6" providerId="ADAL" clId="{59CA1833-DF2A-4F5D-98B1-9E443D8C037C}" dt="2023-08-09T18:54:01.198" v="36" actId="2696"/>
          <pc:sldLayoutMkLst>
            <pc:docMk/>
            <pc:sldMasterMk cId="3185266488" sldId="2147483675"/>
            <pc:sldLayoutMk cId="1136644793" sldId="2147483685"/>
          </pc:sldLayoutMkLst>
        </pc:sldLayoutChg>
        <pc:sldLayoutChg chg="del">
          <pc:chgData name="Gillian Terlecky" userId="fea9eaf4-a723-488d-9b7d-b1271e3597b6" providerId="ADAL" clId="{59CA1833-DF2A-4F5D-98B1-9E443D8C037C}" dt="2023-08-09T18:53:58.920" v="35" actId="2696"/>
          <pc:sldLayoutMkLst>
            <pc:docMk/>
            <pc:sldMasterMk cId="3185266488" sldId="2147483675"/>
            <pc:sldLayoutMk cId="1139757180" sldId="2147483686"/>
          </pc:sldLayoutMkLst>
        </pc:sldLayoutChg>
        <pc:sldLayoutChg chg="del">
          <pc:chgData name="Gillian Terlecky" userId="fea9eaf4-a723-488d-9b7d-b1271e3597b6" providerId="ADAL" clId="{59CA1833-DF2A-4F5D-98B1-9E443D8C037C}" dt="2023-08-09T18:51:35.576" v="11" actId="2696"/>
          <pc:sldLayoutMkLst>
            <pc:docMk/>
            <pc:sldMasterMk cId="3185266488" sldId="2147483675"/>
            <pc:sldLayoutMk cId="1557829449" sldId="2147483687"/>
          </pc:sldLayoutMkLst>
        </pc:sldLayoutChg>
        <pc:sldLayoutChg chg="del">
          <pc:chgData name="Gillian Terlecky" userId="fea9eaf4-a723-488d-9b7d-b1271e3597b6" providerId="ADAL" clId="{59CA1833-DF2A-4F5D-98B1-9E443D8C037C}" dt="2023-08-09T18:51:37.215" v="12" actId="2696"/>
          <pc:sldLayoutMkLst>
            <pc:docMk/>
            <pc:sldMasterMk cId="3185266488" sldId="2147483675"/>
            <pc:sldLayoutMk cId="2580460211" sldId="2147483688"/>
          </pc:sldLayoutMkLst>
        </pc:sldLayoutChg>
        <pc:sldLayoutChg chg="del">
          <pc:chgData name="Gillian Terlecky" userId="fea9eaf4-a723-488d-9b7d-b1271e3597b6" providerId="ADAL" clId="{59CA1833-DF2A-4F5D-98B1-9E443D8C037C}" dt="2023-08-09T18:51:38.136" v="13" actId="2696"/>
          <pc:sldLayoutMkLst>
            <pc:docMk/>
            <pc:sldMasterMk cId="3185266488" sldId="2147483675"/>
            <pc:sldLayoutMk cId="1625314964" sldId="2147483689"/>
          </pc:sldLayoutMkLst>
        </pc:sldLayoutChg>
        <pc:sldLayoutChg chg="del">
          <pc:chgData name="Gillian Terlecky" userId="fea9eaf4-a723-488d-9b7d-b1271e3597b6" providerId="ADAL" clId="{59CA1833-DF2A-4F5D-98B1-9E443D8C037C}" dt="2023-08-09T18:51:39.694" v="14" actId="2696"/>
          <pc:sldLayoutMkLst>
            <pc:docMk/>
            <pc:sldMasterMk cId="3185266488" sldId="2147483675"/>
            <pc:sldLayoutMk cId="1547858022" sldId="2147483690"/>
          </pc:sldLayoutMkLst>
        </pc:sldLayoutChg>
        <pc:sldLayoutChg chg="del">
          <pc:chgData name="Gillian Terlecky" userId="fea9eaf4-a723-488d-9b7d-b1271e3597b6" providerId="ADAL" clId="{59CA1833-DF2A-4F5D-98B1-9E443D8C037C}" dt="2023-08-09T18:51:40.903" v="15" actId="2696"/>
          <pc:sldLayoutMkLst>
            <pc:docMk/>
            <pc:sldMasterMk cId="3185266488" sldId="2147483675"/>
            <pc:sldLayoutMk cId="1949971911" sldId="2147483691"/>
          </pc:sldLayoutMkLst>
        </pc:sldLayoutChg>
        <pc:sldLayoutChg chg="del">
          <pc:chgData name="Gillian Terlecky" userId="fea9eaf4-a723-488d-9b7d-b1271e3597b6" providerId="ADAL" clId="{59CA1833-DF2A-4F5D-98B1-9E443D8C037C}" dt="2023-08-09T18:51:42.031" v="16" actId="2696"/>
          <pc:sldLayoutMkLst>
            <pc:docMk/>
            <pc:sldMasterMk cId="3185266488" sldId="2147483675"/>
            <pc:sldLayoutMk cId="3437655944" sldId="2147483692"/>
          </pc:sldLayoutMkLst>
        </pc:sldLayoutChg>
        <pc:sldLayoutChg chg="del">
          <pc:chgData name="Gillian Terlecky" userId="fea9eaf4-a723-488d-9b7d-b1271e3597b6" providerId="ADAL" clId="{59CA1833-DF2A-4F5D-98B1-9E443D8C037C}" dt="2023-08-09T18:51:43.781" v="17" actId="2696"/>
          <pc:sldLayoutMkLst>
            <pc:docMk/>
            <pc:sldMasterMk cId="3185266488" sldId="2147483675"/>
            <pc:sldLayoutMk cId="615758144" sldId="2147483693"/>
          </pc:sldLayoutMkLst>
        </pc:sldLayoutChg>
        <pc:sldLayoutChg chg="del">
          <pc:chgData name="Gillian Terlecky" userId="fea9eaf4-a723-488d-9b7d-b1271e3597b6" providerId="ADAL" clId="{59CA1833-DF2A-4F5D-98B1-9E443D8C037C}" dt="2023-08-09T18:51:45.139" v="18" actId="2696"/>
          <pc:sldLayoutMkLst>
            <pc:docMk/>
            <pc:sldMasterMk cId="3185266488" sldId="2147483675"/>
            <pc:sldLayoutMk cId="2956402826" sldId="2147483694"/>
          </pc:sldLayoutMkLst>
        </pc:sldLayoutChg>
        <pc:sldLayoutChg chg="del">
          <pc:chgData name="Gillian Terlecky" userId="fea9eaf4-a723-488d-9b7d-b1271e3597b6" providerId="ADAL" clId="{59CA1833-DF2A-4F5D-98B1-9E443D8C037C}" dt="2023-08-09T18:51:47.093" v="19" actId="2696"/>
          <pc:sldLayoutMkLst>
            <pc:docMk/>
            <pc:sldMasterMk cId="3185266488" sldId="2147483675"/>
            <pc:sldLayoutMk cId="2171197328" sldId="2147483695"/>
          </pc:sldLayoutMkLst>
        </pc:sldLayoutChg>
      </pc:sldMasterChg>
    </pc:docChg>
  </pc:docChgLst>
  <pc:docChgLst>
    <pc:chgData name="Micaela Uriegas" userId="a08b801f-1f70-4727-bccd-82900e0f0bd4" providerId="ADAL" clId="{42E9386E-7586-4648-867F-B4227069A65E}"/>
    <pc:docChg chg="undo custSel addSld delSld modSld sldOrd addMainMaster delMainMaster modMainMaster">
      <pc:chgData name="Micaela Uriegas" userId="a08b801f-1f70-4727-bccd-82900e0f0bd4" providerId="ADAL" clId="{42E9386E-7586-4648-867F-B4227069A65E}" dt="2023-09-29T13:40:16.484" v="4371" actId="20577"/>
      <pc:docMkLst>
        <pc:docMk/>
      </pc:docMkLst>
      <pc:sldChg chg="modSp mod modCm">
        <pc:chgData name="Micaela Uriegas" userId="a08b801f-1f70-4727-bccd-82900e0f0bd4" providerId="ADAL" clId="{42E9386E-7586-4648-867F-B4227069A65E}" dt="2023-09-29T13:10:36.245" v="1434"/>
        <pc:sldMkLst>
          <pc:docMk/>
          <pc:sldMk cId="931077571" sldId="271"/>
        </pc:sldMkLst>
        <pc:spChg chg="mod">
          <ac:chgData name="Micaela Uriegas" userId="a08b801f-1f70-4727-bccd-82900e0f0bd4" providerId="ADAL" clId="{42E9386E-7586-4648-867F-B4227069A65E}" dt="2023-09-26T14:32:29.127" v="651" actId="20577"/>
          <ac:spMkLst>
            <pc:docMk/>
            <pc:sldMk cId="931077571" sldId="271"/>
            <ac:spMk id="2" creationId="{8F04D6C2-F646-4CD0-4D83-B3DC83C1E1F5}"/>
          </ac:spMkLst>
        </pc:spChg>
        <pc:spChg chg="mod">
          <ac:chgData name="Micaela Uriegas" userId="a08b801f-1f70-4727-bccd-82900e0f0bd4" providerId="ADAL" clId="{42E9386E-7586-4648-867F-B4227069A65E}" dt="2023-09-29T13:10:32.644" v="1433" actId="20577"/>
          <ac:spMkLst>
            <pc:docMk/>
            <pc:sldMk cId="931077571" sldId="271"/>
            <ac:spMk id="5" creationId="{68AF5EEC-B7F8-43FA-99DC-1D2B9DEEA215}"/>
          </ac:spMkLst>
        </pc:spChg>
      </pc:sldChg>
      <pc:sldChg chg="addSp delSp modSp mod modClrScheme chgLayout">
        <pc:chgData name="Micaela Uriegas" userId="a08b801f-1f70-4727-bccd-82900e0f0bd4" providerId="ADAL" clId="{42E9386E-7586-4648-867F-B4227069A65E}" dt="2023-09-26T14:01:54.737" v="178" actId="14100"/>
        <pc:sldMkLst>
          <pc:docMk/>
          <pc:sldMk cId="3892524480" sldId="273"/>
        </pc:sldMkLst>
        <pc:spChg chg="del mod ord">
          <ac:chgData name="Micaela Uriegas" userId="a08b801f-1f70-4727-bccd-82900e0f0bd4" providerId="ADAL" clId="{42E9386E-7586-4648-867F-B4227069A65E}" dt="2023-09-26T13:27:57.820" v="0" actId="700"/>
          <ac:spMkLst>
            <pc:docMk/>
            <pc:sldMk cId="3892524480" sldId="273"/>
            <ac:spMk id="2" creationId="{952E0FF0-FAB3-FBE4-69B9-69DB35EC4CE2}"/>
          </ac:spMkLst>
        </pc:spChg>
        <pc:spChg chg="del">
          <ac:chgData name="Micaela Uriegas" userId="a08b801f-1f70-4727-bccd-82900e0f0bd4" providerId="ADAL" clId="{42E9386E-7586-4648-867F-B4227069A65E}" dt="2023-09-26T13:27:57.820" v="0" actId="700"/>
          <ac:spMkLst>
            <pc:docMk/>
            <pc:sldMk cId="3892524480" sldId="273"/>
            <ac:spMk id="3" creationId="{F22EEAD8-B739-5195-D4E1-665737DBEAAC}"/>
          </ac:spMkLst>
        </pc:spChg>
        <pc:spChg chg="mod ord">
          <ac:chgData name="Micaela Uriegas" userId="a08b801f-1f70-4727-bccd-82900e0f0bd4" providerId="ADAL" clId="{42E9386E-7586-4648-867F-B4227069A65E}" dt="2023-09-26T13:27:57.820" v="0" actId="700"/>
          <ac:spMkLst>
            <pc:docMk/>
            <pc:sldMk cId="3892524480" sldId="273"/>
            <ac:spMk id="4" creationId="{7ED7A961-5BBE-228C-2D94-FE906203AA6C}"/>
          </ac:spMkLst>
        </pc:spChg>
        <pc:spChg chg="mod ord">
          <ac:chgData name="Micaela Uriegas" userId="a08b801f-1f70-4727-bccd-82900e0f0bd4" providerId="ADAL" clId="{42E9386E-7586-4648-867F-B4227069A65E}" dt="2023-09-26T13:27:57.820" v="0" actId="700"/>
          <ac:spMkLst>
            <pc:docMk/>
            <pc:sldMk cId="3892524480" sldId="273"/>
            <ac:spMk id="5" creationId="{8FC69878-AD36-F932-C3F2-0EFA15085A21}"/>
          </ac:spMkLst>
        </pc:spChg>
        <pc:spChg chg="mod ord">
          <ac:chgData name="Micaela Uriegas" userId="a08b801f-1f70-4727-bccd-82900e0f0bd4" providerId="ADAL" clId="{42E9386E-7586-4648-867F-B4227069A65E}" dt="2023-09-26T13:27:57.820" v="0" actId="700"/>
          <ac:spMkLst>
            <pc:docMk/>
            <pc:sldMk cId="3892524480" sldId="273"/>
            <ac:spMk id="6" creationId="{5A6C63CA-3A7E-A58E-8D16-A4178CF0918C}"/>
          </ac:spMkLst>
        </pc:spChg>
        <pc:spChg chg="add mod ord">
          <ac:chgData name="Micaela Uriegas" userId="a08b801f-1f70-4727-bccd-82900e0f0bd4" providerId="ADAL" clId="{42E9386E-7586-4648-867F-B4227069A65E}" dt="2023-09-26T13:28:00.054" v="7" actId="20577"/>
          <ac:spMkLst>
            <pc:docMk/>
            <pc:sldMk cId="3892524480" sldId="273"/>
            <ac:spMk id="7" creationId="{D6D96DCC-3D15-B026-BA68-D38499F23951}"/>
          </ac:spMkLst>
        </pc:spChg>
        <pc:spChg chg="add del mod">
          <ac:chgData name="Micaela Uriegas" userId="a08b801f-1f70-4727-bccd-82900e0f0bd4" providerId="ADAL" clId="{42E9386E-7586-4648-867F-B4227069A65E}" dt="2023-09-26T13:28:55.368" v="10" actId="478"/>
          <ac:spMkLst>
            <pc:docMk/>
            <pc:sldMk cId="3892524480" sldId="273"/>
            <ac:spMk id="8" creationId="{B0A7A9B0-401F-D055-7428-FD15791A0A68}"/>
          </ac:spMkLst>
        </pc:spChg>
        <pc:spChg chg="add del mod">
          <ac:chgData name="Micaela Uriegas" userId="a08b801f-1f70-4727-bccd-82900e0f0bd4" providerId="ADAL" clId="{42E9386E-7586-4648-867F-B4227069A65E}" dt="2023-09-26T14:01:25.679" v="129" actId="478"/>
          <ac:spMkLst>
            <pc:docMk/>
            <pc:sldMk cId="3892524480" sldId="273"/>
            <ac:spMk id="9" creationId="{51648705-39B4-2F4C-3455-52F0591442DA}"/>
          </ac:spMkLst>
        </pc:spChg>
        <pc:spChg chg="add del">
          <ac:chgData name="Micaela Uriegas" userId="a08b801f-1f70-4727-bccd-82900e0f0bd4" providerId="ADAL" clId="{42E9386E-7586-4648-867F-B4227069A65E}" dt="2023-09-26T14:01:24.851" v="128" actId="478"/>
          <ac:spMkLst>
            <pc:docMk/>
            <pc:sldMk cId="3892524480" sldId="273"/>
            <ac:spMk id="10" creationId="{EED8A84A-09E4-6494-842A-8515950788C8}"/>
          </ac:spMkLst>
        </pc:spChg>
        <pc:graphicFrameChg chg="add mod modGraphic">
          <ac:chgData name="Micaela Uriegas" userId="a08b801f-1f70-4727-bccd-82900e0f0bd4" providerId="ADAL" clId="{42E9386E-7586-4648-867F-B4227069A65E}" dt="2023-09-26T14:01:54.737" v="178" actId="14100"/>
          <ac:graphicFrameMkLst>
            <pc:docMk/>
            <pc:sldMk cId="3892524480" sldId="273"/>
            <ac:graphicFrameMk id="11" creationId="{AA576732-494D-53E0-2F7F-69511CCF4D6B}"/>
          </ac:graphicFrameMkLst>
        </pc:graphicFrameChg>
      </pc:sldChg>
      <pc:sldChg chg="addSp delSp modSp mod ord">
        <pc:chgData name="Micaela Uriegas" userId="a08b801f-1f70-4727-bccd-82900e0f0bd4" providerId="ADAL" clId="{42E9386E-7586-4648-867F-B4227069A65E}" dt="2023-09-26T14:21:29.852" v="313" actId="2711"/>
        <pc:sldMkLst>
          <pc:docMk/>
          <pc:sldMk cId="1293892549" sldId="274"/>
        </pc:sldMkLst>
        <pc:spChg chg="mod">
          <ac:chgData name="Micaela Uriegas" userId="a08b801f-1f70-4727-bccd-82900e0f0bd4" providerId="ADAL" clId="{42E9386E-7586-4648-867F-B4227069A65E}" dt="2023-09-26T14:20:59.339" v="305" actId="1076"/>
          <ac:spMkLst>
            <pc:docMk/>
            <pc:sldMk cId="1293892549" sldId="274"/>
            <ac:spMk id="3" creationId="{F3AC0A02-A748-2FCC-A527-6AEC218AF779}"/>
          </ac:spMkLst>
        </pc:spChg>
        <pc:spChg chg="del">
          <ac:chgData name="Micaela Uriegas" userId="a08b801f-1f70-4727-bccd-82900e0f0bd4" providerId="ADAL" clId="{42E9386E-7586-4648-867F-B4227069A65E}" dt="2023-09-26T14:18:11.111" v="235" actId="478"/>
          <ac:spMkLst>
            <pc:docMk/>
            <pc:sldMk cId="1293892549" sldId="274"/>
            <ac:spMk id="4" creationId="{9538362C-605C-4A79-BD78-ED6A4885C68C}"/>
          </ac:spMkLst>
        </pc:spChg>
        <pc:spChg chg="del mod">
          <ac:chgData name="Micaela Uriegas" userId="a08b801f-1f70-4727-bccd-82900e0f0bd4" providerId="ADAL" clId="{42E9386E-7586-4648-867F-B4227069A65E}" dt="2023-09-26T14:18:15.710" v="237" actId="478"/>
          <ac:spMkLst>
            <pc:docMk/>
            <pc:sldMk cId="1293892549" sldId="274"/>
            <ac:spMk id="5" creationId="{1CF4BA7B-FA43-BC62-8550-58F5F35042C8}"/>
          </ac:spMkLst>
        </pc:spChg>
        <pc:graphicFrameChg chg="add mod">
          <ac:chgData name="Micaela Uriegas" userId="a08b801f-1f70-4727-bccd-82900e0f0bd4" providerId="ADAL" clId="{42E9386E-7586-4648-867F-B4227069A65E}" dt="2023-09-26T14:21:29.852" v="313" actId="2711"/>
          <ac:graphicFrameMkLst>
            <pc:docMk/>
            <pc:sldMk cId="1293892549" sldId="274"/>
            <ac:graphicFrameMk id="8" creationId="{A1F805F3-8305-CB0E-C401-3B167A859585}"/>
          </ac:graphicFrameMkLst>
        </pc:graphicFrameChg>
        <pc:graphicFrameChg chg="add mod">
          <ac:chgData name="Micaela Uriegas" userId="a08b801f-1f70-4727-bccd-82900e0f0bd4" providerId="ADAL" clId="{42E9386E-7586-4648-867F-B4227069A65E}" dt="2023-09-26T14:21:23.339" v="312" actId="2711"/>
          <ac:graphicFrameMkLst>
            <pc:docMk/>
            <pc:sldMk cId="1293892549" sldId="274"/>
            <ac:graphicFrameMk id="9" creationId="{67248B32-3087-A4F3-61F9-F304A6D7462E}"/>
          </ac:graphicFrameMkLst>
        </pc:graphicFrameChg>
      </pc:sldChg>
      <pc:sldChg chg="addSp delSp modSp del mod">
        <pc:chgData name="Micaela Uriegas" userId="a08b801f-1f70-4727-bccd-82900e0f0bd4" providerId="ADAL" clId="{42E9386E-7586-4648-867F-B4227069A65E}" dt="2023-09-26T14:23:00.546" v="378" actId="47"/>
        <pc:sldMkLst>
          <pc:docMk/>
          <pc:sldMk cId="1751896469" sldId="275"/>
        </pc:sldMkLst>
        <pc:spChg chg="del">
          <ac:chgData name="Micaela Uriegas" userId="a08b801f-1f70-4727-bccd-82900e0f0bd4" providerId="ADAL" clId="{42E9386E-7586-4648-867F-B4227069A65E}" dt="2023-09-26T14:20:34.712" v="299" actId="478"/>
          <ac:spMkLst>
            <pc:docMk/>
            <pc:sldMk cId="1751896469" sldId="275"/>
            <ac:spMk id="2" creationId="{15621030-A4A8-3D18-98D0-F68A09A7510D}"/>
          </ac:spMkLst>
        </pc:spChg>
        <pc:spChg chg="mod">
          <ac:chgData name="Micaela Uriegas" userId="a08b801f-1f70-4727-bccd-82900e0f0bd4" providerId="ADAL" clId="{42E9386E-7586-4648-867F-B4227069A65E}" dt="2023-09-26T14:20:20.112" v="297" actId="20577"/>
          <ac:spMkLst>
            <pc:docMk/>
            <pc:sldMk cId="1751896469" sldId="275"/>
            <ac:spMk id="4" creationId="{F36173AA-545E-32B8-5F15-1699676659E2}"/>
          </ac:spMkLst>
        </pc:spChg>
        <pc:graphicFrameChg chg="add mod">
          <ac:chgData name="Micaela Uriegas" userId="a08b801f-1f70-4727-bccd-82900e0f0bd4" providerId="ADAL" clId="{42E9386E-7586-4648-867F-B4227069A65E}" dt="2023-09-26T14:20:30.895" v="298"/>
          <ac:graphicFrameMkLst>
            <pc:docMk/>
            <pc:sldMk cId="1751896469" sldId="275"/>
            <ac:graphicFrameMk id="7" creationId="{624E01DE-38BB-9F48-674A-51FBDF1AA459}"/>
          </ac:graphicFrameMkLst>
        </pc:graphicFrameChg>
      </pc:sldChg>
      <pc:sldChg chg="addSp delSp modSp add del mod ord modCm">
        <pc:chgData name="Micaela Uriegas" userId="a08b801f-1f70-4727-bccd-82900e0f0bd4" providerId="ADAL" clId="{42E9386E-7586-4648-867F-B4227069A65E}" dt="2023-09-29T13:00:12.674" v="1250"/>
        <pc:sldMkLst>
          <pc:docMk/>
          <pc:sldMk cId="3246389090" sldId="276"/>
        </pc:sldMkLst>
        <pc:spChg chg="del">
          <ac:chgData name="Micaela Uriegas" userId="a08b801f-1f70-4727-bccd-82900e0f0bd4" providerId="ADAL" clId="{42E9386E-7586-4648-867F-B4227069A65E}" dt="2023-09-26T14:18:47.492" v="259" actId="478"/>
          <ac:spMkLst>
            <pc:docMk/>
            <pc:sldMk cId="3246389090" sldId="276"/>
            <ac:spMk id="2" creationId="{A3EEA2F4-4B5C-C7DB-2D55-0CEB3B638F5A}"/>
          </ac:spMkLst>
        </pc:spChg>
        <pc:spChg chg="del">
          <ac:chgData name="Micaela Uriegas" userId="a08b801f-1f70-4727-bccd-82900e0f0bd4" providerId="ADAL" clId="{42E9386E-7586-4648-867F-B4227069A65E}" dt="2023-09-26T14:18:39.424" v="257" actId="478"/>
          <ac:spMkLst>
            <pc:docMk/>
            <pc:sldMk cId="3246389090" sldId="276"/>
            <ac:spMk id="3" creationId="{ED5C82C6-2206-0087-5EAA-DCA6F33D7E89}"/>
          </ac:spMkLst>
        </pc:spChg>
        <pc:spChg chg="mod">
          <ac:chgData name="Micaela Uriegas" userId="a08b801f-1f70-4727-bccd-82900e0f0bd4" providerId="ADAL" clId="{42E9386E-7586-4648-867F-B4227069A65E}" dt="2023-09-26T14:18:22.948" v="255" actId="20577"/>
          <ac:spMkLst>
            <pc:docMk/>
            <pc:sldMk cId="3246389090" sldId="276"/>
            <ac:spMk id="5" creationId="{90E03FFC-8A00-C3FD-7714-501846EA41FF}"/>
          </ac:spMkLst>
        </pc:spChg>
        <pc:spChg chg="add mod">
          <ac:chgData name="Micaela Uriegas" userId="a08b801f-1f70-4727-bccd-82900e0f0bd4" providerId="ADAL" clId="{42E9386E-7586-4648-867F-B4227069A65E}" dt="2023-09-26T14:19:30.146" v="265" actId="1076"/>
          <ac:spMkLst>
            <pc:docMk/>
            <pc:sldMk cId="3246389090" sldId="276"/>
            <ac:spMk id="10" creationId="{391AA7EC-D75A-BCC6-20A6-7BC8C0F3AC32}"/>
          </ac:spMkLst>
        </pc:spChg>
        <pc:spChg chg="add mod">
          <ac:chgData name="Micaela Uriegas" userId="a08b801f-1f70-4727-bccd-82900e0f0bd4" providerId="ADAL" clId="{42E9386E-7586-4648-867F-B4227069A65E}" dt="2023-09-26T14:19:50.076" v="267" actId="1076"/>
          <ac:spMkLst>
            <pc:docMk/>
            <pc:sldMk cId="3246389090" sldId="276"/>
            <ac:spMk id="11" creationId="{53C71A06-22B2-43FE-7A79-058E1FF55560}"/>
          </ac:spMkLst>
        </pc:spChg>
        <pc:graphicFrameChg chg="add mod">
          <ac:chgData name="Micaela Uriegas" userId="a08b801f-1f70-4727-bccd-82900e0f0bd4" providerId="ADAL" clId="{42E9386E-7586-4648-867F-B4227069A65E}" dt="2023-09-26T14:19:17.139" v="263" actId="2711"/>
          <ac:graphicFrameMkLst>
            <pc:docMk/>
            <pc:sldMk cId="3246389090" sldId="276"/>
            <ac:graphicFrameMk id="8" creationId="{1AEA32D7-FA7D-23D3-253A-EB01D78444AE}"/>
          </ac:graphicFrameMkLst>
        </pc:graphicFrameChg>
        <pc:graphicFrameChg chg="add mod">
          <ac:chgData name="Micaela Uriegas" userId="a08b801f-1f70-4727-bccd-82900e0f0bd4" providerId="ADAL" clId="{42E9386E-7586-4648-867F-B4227069A65E}" dt="2023-09-29T13:00:08.470" v="1249" actId="20577"/>
          <ac:graphicFrameMkLst>
            <pc:docMk/>
            <pc:sldMk cId="3246389090" sldId="276"/>
            <ac:graphicFrameMk id="9" creationId="{CE504EC3-15EF-13BE-B2E6-68E042B7932C}"/>
          </ac:graphicFrameMkLst>
        </pc:graphicFrameChg>
      </pc:sldChg>
      <pc:sldChg chg="modSp mod">
        <pc:chgData name="Micaela Uriegas" userId="a08b801f-1f70-4727-bccd-82900e0f0bd4" providerId="ADAL" clId="{42E9386E-7586-4648-867F-B4227069A65E}" dt="2023-09-26T14:23:28.226" v="452" actId="20577"/>
        <pc:sldMkLst>
          <pc:docMk/>
          <pc:sldMk cId="2630552260" sldId="277"/>
        </pc:sldMkLst>
        <pc:spChg chg="mod">
          <ac:chgData name="Micaela Uriegas" userId="a08b801f-1f70-4727-bccd-82900e0f0bd4" providerId="ADAL" clId="{42E9386E-7586-4648-867F-B4227069A65E}" dt="2023-09-26T14:23:28.226" v="452" actId="20577"/>
          <ac:spMkLst>
            <pc:docMk/>
            <pc:sldMk cId="2630552260" sldId="277"/>
            <ac:spMk id="2" creationId="{D12707F2-94C9-561B-4BDD-1001FE9F0D28}"/>
          </ac:spMkLst>
        </pc:spChg>
      </pc:sldChg>
      <pc:sldChg chg="modSp mod">
        <pc:chgData name="Micaela Uriegas" userId="a08b801f-1f70-4727-bccd-82900e0f0bd4" providerId="ADAL" clId="{42E9386E-7586-4648-867F-B4227069A65E}" dt="2023-09-26T14:42:48.526" v="1211" actId="20577"/>
        <pc:sldMkLst>
          <pc:docMk/>
          <pc:sldMk cId="2177803857" sldId="278"/>
        </pc:sldMkLst>
        <pc:spChg chg="mod">
          <ac:chgData name="Micaela Uriegas" userId="a08b801f-1f70-4727-bccd-82900e0f0bd4" providerId="ADAL" clId="{42E9386E-7586-4648-867F-B4227069A65E}" dt="2023-09-26T14:42:48.526" v="1211" actId="20577"/>
          <ac:spMkLst>
            <pc:docMk/>
            <pc:sldMk cId="2177803857" sldId="278"/>
            <ac:spMk id="2" creationId="{A46140CD-D1F8-0F45-A038-1AAE82FD05C5}"/>
          </ac:spMkLst>
        </pc:spChg>
      </pc:sldChg>
      <pc:sldChg chg="ord">
        <pc:chgData name="Micaela Uriegas" userId="a08b801f-1f70-4727-bccd-82900e0f0bd4" providerId="ADAL" clId="{42E9386E-7586-4648-867F-B4227069A65E}" dt="2023-09-26T14:38:06.725" v="861"/>
        <pc:sldMkLst>
          <pc:docMk/>
          <pc:sldMk cId="921427572" sldId="281"/>
        </pc:sldMkLst>
      </pc:sldChg>
      <pc:sldChg chg="add">
        <pc:chgData name="Micaela Uriegas" userId="a08b801f-1f70-4727-bccd-82900e0f0bd4" providerId="ADAL" clId="{42E9386E-7586-4648-867F-B4227069A65E}" dt="2023-09-26T17:03:27.969" v="1235"/>
        <pc:sldMkLst>
          <pc:docMk/>
          <pc:sldMk cId="2254447913" sldId="3684"/>
        </pc:sldMkLst>
      </pc:sldChg>
      <pc:sldChg chg="modSp mod">
        <pc:chgData name="Micaela Uriegas" userId="a08b801f-1f70-4727-bccd-82900e0f0bd4" providerId="ADAL" clId="{42E9386E-7586-4648-867F-B4227069A65E}" dt="2023-09-26T14:16:12.577" v="196" actId="20577"/>
        <pc:sldMkLst>
          <pc:docMk/>
          <pc:sldMk cId="2679924382" sldId="3860"/>
        </pc:sldMkLst>
        <pc:spChg chg="mod">
          <ac:chgData name="Micaela Uriegas" userId="a08b801f-1f70-4727-bccd-82900e0f0bd4" providerId="ADAL" clId="{42E9386E-7586-4648-867F-B4227069A65E}" dt="2023-09-26T14:16:12.577" v="196" actId="20577"/>
          <ac:spMkLst>
            <pc:docMk/>
            <pc:sldMk cId="2679924382" sldId="3860"/>
            <ac:spMk id="5" creationId="{B356644B-DD67-0932-3C6F-BB6F5D992600}"/>
          </ac:spMkLst>
        </pc:spChg>
      </pc:sldChg>
      <pc:sldChg chg="add del">
        <pc:chgData name="Micaela Uriegas" userId="a08b801f-1f70-4727-bccd-82900e0f0bd4" providerId="ADAL" clId="{42E9386E-7586-4648-867F-B4227069A65E}" dt="2023-09-26T14:20:00.786" v="268" actId="2696"/>
        <pc:sldMkLst>
          <pc:docMk/>
          <pc:sldMk cId="288523590" sldId="3861"/>
        </pc:sldMkLst>
      </pc:sldChg>
      <pc:sldChg chg="modSp add del mod ord">
        <pc:chgData name="Micaela Uriegas" userId="a08b801f-1f70-4727-bccd-82900e0f0bd4" providerId="ADAL" clId="{42E9386E-7586-4648-867F-B4227069A65E}" dt="2023-09-26T14:22:43.510" v="372" actId="2890"/>
        <pc:sldMkLst>
          <pc:docMk/>
          <pc:sldMk cId="1881745587" sldId="3861"/>
        </pc:sldMkLst>
        <pc:spChg chg="mod">
          <ac:chgData name="Micaela Uriegas" userId="a08b801f-1f70-4727-bccd-82900e0f0bd4" providerId="ADAL" clId="{42E9386E-7586-4648-867F-B4227069A65E}" dt="2023-09-26T14:22:42.487" v="370" actId="20577"/>
          <ac:spMkLst>
            <pc:docMk/>
            <pc:sldMk cId="1881745587" sldId="3861"/>
            <ac:spMk id="5" creationId="{B356644B-DD67-0932-3C6F-BB6F5D992600}"/>
          </ac:spMkLst>
        </pc:spChg>
      </pc:sldChg>
      <pc:sldChg chg="modSp add mod ord modNotesTx">
        <pc:chgData name="Micaela Uriegas" userId="a08b801f-1f70-4727-bccd-82900e0f0bd4" providerId="ADAL" clId="{42E9386E-7586-4648-867F-B4227069A65E}" dt="2023-09-26T14:24:27.383" v="549" actId="20577"/>
        <pc:sldMkLst>
          <pc:docMk/>
          <pc:sldMk cId="3719321493" sldId="3861"/>
        </pc:sldMkLst>
        <pc:spChg chg="mod">
          <ac:chgData name="Micaela Uriegas" userId="a08b801f-1f70-4727-bccd-82900e0f0bd4" providerId="ADAL" clId="{42E9386E-7586-4648-867F-B4227069A65E}" dt="2023-09-26T14:23:18.041" v="439" actId="20577"/>
          <ac:spMkLst>
            <pc:docMk/>
            <pc:sldMk cId="3719321493" sldId="3861"/>
            <ac:spMk id="5" creationId="{B356644B-DD67-0932-3C6F-BB6F5D992600}"/>
          </ac:spMkLst>
        </pc:spChg>
      </pc:sldChg>
      <pc:sldChg chg="modSp add del">
        <pc:chgData name="Micaela Uriegas" userId="a08b801f-1f70-4727-bccd-82900e0f0bd4" providerId="ADAL" clId="{42E9386E-7586-4648-867F-B4227069A65E}" dt="2023-09-26T14:22:50.616" v="375" actId="47"/>
        <pc:sldMkLst>
          <pc:docMk/>
          <pc:sldMk cId="487200324" sldId="3862"/>
        </pc:sldMkLst>
        <pc:graphicFrameChg chg="mod">
          <ac:chgData name="Micaela Uriegas" userId="a08b801f-1f70-4727-bccd-82900e0f0bd4" providerId="ADAL" clId="{42E9386E-7586-4648-867F-B4227069A65E}" dt="2023-09-26T14:20:08.041" v="269" actId="2711"/>
          <ac:graphicFrameMkLst>
            <pc:docMk/>
            <pc:sldMk cId="487200324" sldId="3862"/>
            <ac:graphicFrameMk id="20" creationId="{0C4D9B6A-529D-850C-4511-FD693F4F81B9}"/>
          </ac:graphicFrameMkLst>
        </pc:graphicFrameChg>
      </pc:sldChg>
      <pc:sldChg chg="modSp add del mod">
        <pc:chgData name="Micaela Uriegas" userId="a08b801f-1f70-4727-bccd-82900e0f0bd4" providerId="ADAL" clId="{42E9386E-7586-4648-867F-B4227069A65E}" dt="2023-09-26T17:03:29.940" v="1236" actId="2696"/>
        <pc:sldMkLst>
          <pc:docMk/>
          <pc:sldMk cId="487360001" sldId="3862"/>
        </pc:sldMkLst>
        <pc:spChg chg="mod">
          <ac:chgData name="Micaela Uriegas" userId="a08b801f-1f70-4727-bccd-82900e0f0bd4" providerId="ADAL" clId="{42E9386E-7586-4648-867F-B4227069A65E}" dt="2023-09-26T14:23:36.433" v="461" actId="20577"/>
          <ac:spMkLst>
            <pc:docMk/>
            <pc:sldMk cId="487360001" sldId="3862"/>
            <ac:spMk id="2" creationId="{D12707F2-94C9-561B-4BDD-1001FE9F0D28}"/>
          </ac:spMkLst>
        </pc:spChg>
      </pc:sldChg>
      <pc:sldChg chg="modSp add mod">
        <pc:chgData name="Micaela Uriegas" userId="a08b801f-1f70-4727-bccd-82900e0f0bd4" providerId="ADAL" clId="{42E9386E-7586-4648-867F-B4227069A65E}" dt="2023-09-26T14:23:42.504" v="476" actId="20577"/>
        <pc:sldMkLst>
          <pc:docMk/>
          <pc:sldMk cId="2816634550" sldId="3863"/>
        </pc:sldMkLst>
        <pc:spChg chg="mod">
          <ac:chgData name="Micaela Uriegas" userId="a08b801f-1f70-4727-bccd-82900e0f0bd4" providerId="ADAL" clId="{42E9386E-7586-4648-867F-B4227069A65E}" dt="2023-09-26T14:23:42.504" v="476" actId="20577"/>
          <ac:spMkLst>
            <pc:docMk/>
            <pc:sldMk cId="2816634550" sldId="3863"/>
            <ac:spMk id="2" creationId="{D12707F2-94C9-561B-4BDD-1001FE9F0D28}"/>
          </ac:spMkLst>
        </pc:spChg>
      </pc:sldChg>
      <pc:sldChg chg="modSp add mod ord modNotesTx">
        <pc:chgData name="Micaela Uriegas" userId="a08b801f-1f70-4727-bccd-82900e0f0bd4" providerId="ADAL" clId="{42E9386E-7586-4648-867F-B4227069A65E}" dt="2023-09-26T14:24:22.396" v="548"/>
        <pc:sldMkLst>
          <pc:docMk/>
          <pc:sldMk cId="770932872" sldId="3864"/>
        </pc:sldMkLst>
        <pc:spChg chg="mod">
          <ac:chgData name="Micaela Uriegas" userId="a08b801f-1f70-4727-bccd-82900e0f0bd4" providerId="ADAL" clId="{42E9386E-7586-4648-867F-B4227069A65E}" dt="2023-09-26T14:24:15.752" v="545" actId="20577"/>
          <ac:spMkLst>
            <pc:docMk/>
            <pc:sldMk cId="770932872" sldId="3864"/>
            <ac:spMk id="5" creationId="{B356644B-DD67-0932-3C6F-BB6F5D992600}"/>
          </ac:spMkLst>
        </pc:spChg>
      </pc:sldChg>
      <pc:sldChg chg="add del ord">
        <pc:chgData name="Micaela Uriegas" userId="a08b801f-1f70-4727-bccd-82900e0f0bd4" providerId="ADAL" clId="{42E9386E-7586-4648-867F-B4227069A65E}" dt="2023-09-26T16:44:42.016" v="1215" actId="2696"/>
        <pc:sldMkLst>
          <pc:docMk/>
          <pc:sldMk cId="2944536617" sldId="3865"/>
        </pc:sldMkLst>
      </pc:sldChg>
      <pc:sldChg chg="add del">
        <pc:chgData name="Micaela Uriegas" userId="a08b801f-1f70-4727-bccd-82900e0f0bd4" providerId="ADAL" clId="{42E9386E-7586-4648-867F-B4227069A65E}" dt="2023-09-26T14:24:40.223" v="554" actId="47"/>
        <pc:sldMkLst>
          <pc:docMk/>
          <pc:sldMk cId="1441703081" sldId="3866"/>
        </pc:sldMkLst>
      </pc:sldChg>
      <pc:sldChg chg="add del ord">
        <pc:chgData name="Micaela Uriegas" userId="a08b801f-1f70-4727-bccd-82900e0f0bd4" providerId="ADAL" clId="{42E9386E-7586-4648-867F-B4227069A65E}" dt="2023-09-26T16:44:14.526" v="1213" actId="2696"/>
        <pc:sldMkLst>
          <pc:docMk/>
          <pc:sldMk cId="1790227802" sldId="3866"/>
        </pc:sldMkLst>
      </pc:sldChg>
      <pc:sldChg chg="addSp modSp add mod ord modNotesTx">
        <pc:chgData name="Micaela Uriegas" userId="a08b801f-1f70-4727-bccd-82900e0f0bd4" providerId="ADAL" clId="{42E9386E-7586-4648-867F-B4227069A65E}" dt="2023-09-29T13:40:16.484" v="4371" actId="20577"/>
        <pc:sldMkLst>
          <pc:docMk/>
          <pc:sldMk cId="4290795503" sldId="3867"/>
        </pc:sldMkLst>
        <pc:graphicFrameChg chg="add mod modGraphic">
          <ac:chgData name="Micaela Uriegas" userId="a08b801f-1f70-4727-bccd-82900e0f0bd4" providerId="ADAL" clId="{42E9386E-7586-4648-867F-B4227069A65E}" dt="2023-09-26T16:47:00.944" v="1234" actId="12100"/>
          <ac:graphicFrameMkLst>
            <pc:docMk/>
            <pc:sldMk cId="4290795503" sldId="3867"/>
            <ac:graphicFrameMk id="6" creationId="{C5002907-3F61-8B03-ADB6-B6100E60CA55}"/>
          </ac:graphicFrameMkLst>
        </pc:graphicFrameChg>
      </pc:sldChg>
      <pc:sldChg chg="modSp add mod ord">
        <pc:chgData name="Micaela Uriegas" userId="a08b801f-1f70-4727-bccd-82900e0f0bd4" providerId="ADAL" clId="{42E9386E-7586-4648-867F-B4227069A65E}" dt="2023-09-26T14:25:04.380" v="579" actId="20577"/>
        <pc:sldMkLst>
          <pc:docMk/>
          <pc:sldMk cId="143677651" sldId="3868"/>
        </pc:sldMkLst>
        <pc:spChg chg="mod">
          <ac:chgData name="Micaela Uriegas" userId="a08b801f-1f70-4727-bccd-82900e0f0bd4" providerId="ADAL" clId="{42E9386E-7586-4648-867F-B4227069A65E}" dt="2023-09-26T14:25:04.380" v="579" actId="20577"/>
          <ac:spMkLst>
            <pc:docMk/>
            <pc:sldMk cId="143677651" sldId="3868"/>
            <ac:spMk id="5" creationId="{B356644B-DD67-0932-3C6F-BB6F5D992600}"/>
          </ac:spMkLst>
        </pc:spChg>
      </pc:sldChg>
      <pc:sldChg chg="modSp add mod ord">
        <pc:chgData name="Micaela Uriegas" userId="a08b801f-1f70-4727-bccd-82900e0f0bd4" providerId="ADAL" clId="{42E9386E-7586-4648-867F-B4227069A65E}" dt="2023-09-26T14:31:20.340" v="593" actId="20577"/>
        <pc:sldMkLst>
          <pc:docMk/>
          <pc:sldMk cId="3633759408" sldId="3869"/>
        </pc:sldMkLst>
        <pc:spChg chg="mod">
          <ac:chgData name="Micaela Uriegas" userId="a08b801f-1f70-4727-bccd-82900e0f0bd4" providerId="ADAL" clId="{42E9386E-7586-4648-867F-B4227069A65E}" dt="2023-09-26T14:31:20.340" v="593" actId="20577"/>
          <ac:spMkLst>
            <pc:docMk/>
            <pc:sldMk cId="3633759408" sldId="3869"/>
            <ac:spMk id="2" creationId="{D12707F2-94C9-561B-4BDD-1001FE9F0D28}"/>
          </ac:spMkLst>
        </pc:spChg>
      </pc:sldChg>
      <pc:sldChg chg="modSp add mod">
        <pc:chgData name="Micaela Uriegas" userId="a08b801f-1f70-4727-bccd-82900e0f0bd4" providerId="ADAL" clId="{42E9386E-7586-4648-867F-B4227069A65E}" dt="2023-09-26T14:31:29.065" v="597" actId="20577"/>
        <pc:sldMkLst>
          <pc:docMk/>
          <pc:sldMk cId="1370988482" sldId="3870"/>
        </pc:sldMkLst>
        <pc:spChg chg="mod">
          <ac:chgData name="Micaela Uriegas" userId="a08b801f-1f70-4727-bccd-82900e0f0bd4" providerId="ADAL" clId="{42E9386E-7586-4648-867F-B4227069A65E}" dt="2023-09-26T14:31:29.065" v="597" actId="20577"/>
          <ac:spMkLst>
            <pc:docMk/>
            <pc:sldMk cId="1370988482" sldId="3870"/>
            <ac:spMk id="2" creationId="{D12707F2-94C9-561B-4BDD-1001FE9F0D28}"/>
          </ac:spMkLst>
        </pc:spChg>
      </pc:sldChg>
      <pc:sldChg chg="modSp add mod">
        <pc:chgData name="Micaela Uriegas" userId="a08b801f-1f70-4727-bccd-82900e0f0bd4" providerId="ADAL" clId="{42E9386E-7586-4648-867F-B4227069A65E}" dt="2023-09-26T14:31:31.843" v="599" actId="20577"/>
        <pc:sldMkLst>
          <pc:docMk/>
          <pc:sldMk cId="4070653173" sldId="3871"/>
        </pc:sldMkLst>
        <pc:spChg chg="mod">
          <ac:chgData name="Micaela Uriegas" userId="a08b801f-1f70-4727-bccd-82900e0f0bd4" providerId="ADAL" clId="{42E9386E-7586-4648-867F-B4227069A65E}" dt="2023-09-26T14:31:31.843" v="599" actId="20577"/>
          <ac:spMkLst>
            <pc:docMk/>
            <pc:sldMk cId="4070653173" sldId="3871"/>
            <ac:spMk id="2" creationId="{D12707F2-94C9-561B-4BDD-1001FE9F0D28}"/>
          </ac:spMkLst>
        </pc:spChg>
      </pc:sldChg>
      <pc:sldChg chg="modSp add mod ord">
        <pc:chgData name="Micaela Uriegas" userId="a08b801f-1f70-4727-bccd-82900e0f0bd4" providerId="ADAL" clId="{42E9386E-7586-4648-867F-B4227069A65E}" dt="2023-09-26T14:31:56.376" v="611" actId="20577"/>
        <pc:sldMkLst>
          <pc:docMk/>
          <pc:sldMk cId="914060064" sldId="3872"/>
        </pc:sldMkLst>
        <pc:spChg chg="mod">
          <ac:chgData name="Micaela Uriegas" userId="a08b801f-1f70-4727-bccd-82900e0f0bd4" providerId="ADAL" clId="{42E9386E-7586-4648-867F-B4227069A65E}" dt="2023-09-26T14:31:56.376" v="611" actId="20577"/>
          <ac:spMkLst>
            <pc:docMk/>
            <pc:sldMk cId="914060064" sldId="3872"/>
            <ac:spMk id="2" creationId="{D12707F2-94C9-561B-4BDD-1001FE9F0D28}"/>
          </ac:spMkLst>
        </pc:spChg>
      </pc:sldChg>
      <pc:sldChg chg="modSp add mod ord">
        <pc:chgData name="Micaela Uriegas" userId="a08b801f-1f70-4727-bccd-82900e0f0bd4" providerId="ADAL" clId="{42E9386E-7586-4648-867F-B4227069A65E}" dt="2023-09-26T14:32:09.837" v="621" actId="20577"/>
        <pc:sldMkLst>
          <pc:docMk/>
          <pc:sldMk cId="1881986232" sldId="3873"/>
        </pc:sldMkLst>
        <pc:spChg chg="mod">
          <ac:chgData name="Micaela Uriegas" userId="a08b801f-1f70-4727-bccd-82900e0f0bd4" providerId="ADAL" clId="{42E9386E-7586-4648-867F-B4227069A65E}" dt="2023-09-26T14:32:09.837" v="621" actId="20577"/>
          <ac:spMkLst>
            <pc:docMk/>
            <pc:sldMk cId="1881986232" sldId="3873"/>
            <ac:spMk id="2" creationId="{D12707F2-94C9-561B-4BDD-1001FE9F0D28}"/>
          </ac:spMkLst>
        </pc:spChg>
      </pc:sldChg>
      <pc:sldChg chg="modSp add mod ord">
        <pc:chgData name="Micaela Uriegas" userId="a08b801f-1f70-4727-bccd-82900e0f0bd4" providerId="ADAL" clId="{42E9386E-7586-4648-867F-B4227069A65E}" dt="2023-09-26T14:32:06.470" v="619" actId="20577"/>
        <pc:sldMkLst>
          <pc:docMk/>
          <pc:sldMk cId="3960902209" sldId="3874"/>
        </pc:sldMkLst>
        <pc:spChg chg="mod">
          <ac:chgData name="Micaela Uriegas" userId="a08b801f-1f70-4727-bccd-82900e0f0bd4" providerId="ADAL" clId="{42E9386E-7586-4648-867F-B4227069A65E}" dt="2023-09-26T14:32:06.470" v="619" actId="20577"/>
          <ac:spMkLst>
            <pc:docMk/>
            <pc:sldMk cId="3960902209" sldId="3874"/>
            <ac:spMk id="2" creationId="{D12707F2-94C9-561B-4BDD-1001FE9F0D28}"/>
          </ac:spMkLst>
        </pc:spChg>
      </pc:sldChg>
      <pc:sldChg chg="add ord">
        <pc:chgData name="Micaela Uriegas" userId="a08b801f-1f70-4727-bccd-82900e0f0bd4" providerId="ADAL" clId="{42E9386E-7586-4648-867F-B4227069A65E}" dt="2023-09-26T14:32:16.682" v="624"/>
        <pc:sldMkLst>
          <pc:docMk/>
          <pc:sldMk cId="2968977221" sldId="3875"/>
        </pc:sldMkLst>
      </pc:sldChg>
      <pc:sldChg chg="addSp modSp add mod ord">
        <pc:chgData name="Micaela Uriegas" userId="a08b801f-1f70-4727-bccd-82900e0f0bd4" providerId="ADAL" clId="{42E9386E-7586-4648-867F-B4227069A65E}" dt="2023-09-26T14:39:57.066" v="946" actId="2164"/>
        <pc:sldMkLst>
          <pc:docMk/>
          <pc:sldMk cId="662843743" sldId="3876"/>
        </pc:sldMkLst>
        <pc:spChg chg="mod">
          <ac:chgData name="Micaela Uriegas" userId="a08b801f-1f70-4727-bccd-82900e0f0bd4" providerId="ADAL" clId="{42E9386E-7586-4648-867F-B4227069A65E}" dt="2023-09-26T14:38:53.596" v="905" actId="20577"/>
          <ac:spMkLst>
            <pc:docMk/>
            <pc:sldMk cId="662843743" sldId="3876"/>
            <ac:spMk id="2" creationId="{D12707F2-94C9-561B-4BDD-1001FE9F0D28}"/>
          </ac:spMkLst>
        </pc:spChg>
        <pc:graphicFrameChg chg="add mod modGraphic">
          <ac:chgData name="Micaela Uriegas" userId="a08b801f-1f70-4727-bccd-82900e0f0bd4" providerId="ADAL" clId="{42E9386E-7586-4648-867F-B4227069A65E}" dt="2023-09-26T14:39:57.066" v="946" actId="2164"/>
          <ac:graphicFrameMkLst>
            <pc:docMk/>
            <pc:sldMk cId="662843743" sldId="3876"/>
            <ac:graphicFrameMk id="6" creationId="{19198952-4418-5469-1995-306967A0E44E}"/>
          </ac:graphicFrameMkLst>
        </pc:graphicFrameChg>
      </pc:sldChg>
      <pc:sldChg chg="modSp add mod ord">
        <pc:chgData name="Micaela Uriegas" userId="a08b801f-1f70-4727-bccd-82900e0f0bd4" providerId="ADAL" clId="{42E9386E-7586-4648-867F-B4227069A65E}" dt="2023-09-26T14:38:47.792" v="891" actId="20577"/>
        <pc:sldMkLst>
          <pc:docMk/>
          <pc:sldMk cId="2152859371" sldId="3877"/>
        </pc:sldMkLst>
        <pc:spChg chg="mod">
          <ac:chgData name="Micaela Uriegas" userId="a08b801f-1f70-4727-bccd-82900e0f0bd4" providerId="ADAL" clId="{42E9386E-7586-4648-867F-B4227069A65E}" dt="2023-09-26T14:38:47.792" v="891" actId="20577"/>
          <ac:spMkLst>
            <pc:docMk/>
            <pc:sldMk cId="2152859371" sldId="3877"/>
            <ac:spMk id="5" creationId="{B356644B-DD67-0932-3C6F-BB6F5D992600}"/>
          </ac:spMkLst>
        </pc:spChg>
      </pc:sldChg>
      <pc:sldChg chg="add">
        <pc:chgData name="Micaela Uriegas" userId="a08b801f-1f70-4727-bccd-82900e0f0bd4" providerId="ADAL" clId="{42E9386E-7586-4648-867F-B4227069A65E}" dt="2023-09-26T16:44:39.245" v="1214"/>
        <pc:sldMkLst>
          <pc:docMk/>
          <pc:sldMk cId="1770647838" sldId="3930"/>
        </pc:sldMkLst>
      </pc:sldChg>
      <pc:sldChg chg="modSp add mod">
        <pc:chgData name="Micaela Uriegas" userId="a08b801f-1f70-4727-bccd-82900e0f0bd4" providerId="ADAL" clId="{42E9386E-7586-4648-867F-B4227069A65E}" dt="2023-09-26T16:45:28.480" v="1228" actId="1035"/>
        <pc:sldMkLst>
          <pc:docMk/>
          <pc:sldMk cId="3626726272" sldId="3932"/>
        </pc:sldMkLst>
        <pc:spChg chg="mod">
          <ac:chgData name="Micaela Uriegas" userId="a08b801f-1f70-4727-bccd-82900e0f0bd4" providerId="ADAL" clId="{42E9386E-7586-4648-867F-B4227069A65E}" dt="2023-09-26T16:45:28.480" v="1228" actId="1035"/>
          <ac:spMkLst>
            <pc:docMk/>
            <pc:sldMk cId="3626726272" sldId="3932"/>
            <ac:spMk id="2" creationId="{8ACB70E4-7D00-1FC0-4422-425C5C4F85F3}"/>
          </ac:spMkLst>
        </pc:spChg>
      </pc:sldChg>
      <pc:sldChg chg="ord">
        <pc:chgData name="Micaela Uriegas" userId="a08b801f-1f70-4727-bccd-82900e0f0bd4" providerId="ADAL" clId="{42E9386E-7586-4648-867F-B4227069A65E}" dt="2023-09-29T13:09:05.696" v="1293"/>
        <pc:sldMkLst>
          <pc:docMk/>
          <pc:sldMk cId="4285272208" sldId="3939"/>
        </pc:sldMkLst>
      </pc:sldChg>
      <pc:sldChg chg="modNotesTx">
        <pc:chgData name="Micaela Uriegas" userId="a08b801f-1f70-4727-bccd-82900e0f0bd4" providerId="ADAL" clId="{42E9386E-7586-4648-867F-B4227069A65E}" dt="2023-09-29T13:24:46.574" v="2335" actId="20577"/>
        <pc:sldMkLst>
          <pc:docMk/>
          <pc:sldMk cId="349163061" sldId="3940"/>
        </pc:sldMkLst>
      </pc:sldChg>
      <pc:sldChg chg="modNotesTx">
        <pc:chgData name="Micaela Uriegas" userId="a08b801f-1f70-4727-bccd-82900e0f0bd4" providerId="ADAL" clId="{42E9386E-7586-4648-867F-B4227069A65E}" dt="2023-09-29T13:31:18.106" v="2810" actId="20577"/>
        <pc:sldMkLst>
          <pc:docMk/>
          <pc:sldMk cId="2630620138" sldId="3941"/>
        </pc:sldMkLst>
      </pc:sldChg>
      <pc:sldChg chg="modSp mod modCm modNotesTx">
        <pc:chgData name="Micaela Uriegas" userId="a08b801f-1f70-4727-bccd-82900e0f0bd4" providerId="ADAL" clId="{42E9386E-7586-4648-867F-B4227069A65E}" dt="2023-09-29T13:34:19.481" v="3473" actId="20577"/>
        <pc:sldMkLst>
          <pc:docMk/>
          <pc:sldMk cId="4025148673" sldId="3942"/>
        </pc:sldMkLst>
        <pc:spChg chg="mod">
          <ac:chgData name="Micaela Uriegas" userId="a08b801f-1f70-4727-bccd-82900e0f0bd4" providerId="ADAL" clId="{42E9386E-7586-4648-867F-B4227069A65E}" dt="2023-09-29T13:00:49.937" v="1290" actId="1035"/>
          <ac:spMkLst>
            <pc:docMk/>
            <pc:sldMk cId="4025148673" sldId="3942"/>
            <ac:spMk id="11" creationId="{82530C25-AFA0-63F8-DEA3-6C7AED287755}"/>
          </ac:spMkLst>
        </pc:spChg>
      </pc:sldChg>
      <pc:sldChg chg="modNotesTx">
        <pc:chgData name="Micaela Uriegas" userId="a08b801f-1f70-4727-bccd-82900e0f0bd4" providerId="ADAL" clId="{42E9386E-7586-4648-867F-B4227069A65E}" dt="2023-09-29T13:36:19.143" v="4022" actId="20577"/>
        <pc:sldMkLst>
          <pc:docMk/>
          <pc:sldMk cId="2064808237" sldId="3943"/>
        </pc:sldMkLst>
      </pc:sldChg>
      <pc:sldMasterChg chg="add del addSldLayout delSldLayout">
        <pc:chgData name="Micaela Uriegas" userId="a08b801f-1f70-4727-bccd-82900e0f0bd4" providerId="ADAL" clId="{42E9386E-7586-4648-867F-B4227069A65E}" dt="2023-09-26T14:17:40.886" v="229" actId="47"/>
        <pc:sldMasterMkLst>
          <pc:docMk/>
          <pc:sldMasterMk cId="1237504427" sldId="2147483648"/>
        </pc:sldMasterMkLst>
        <pc:sldLayoutChg chg="add del">
          <pc:chgData name="Micaela Uriegas" userId="a08b801f-1f70-4727-bccd-82900e0f0bd4" providerId="ADAL" clId="{42E9386E-7586-4648-867F-B4227069A65E}" dt="2023-09-26T14:17:40.886" v="229" actId="47"/>
          <pc:sldLayoutMkLst>
            <pc:docMk/>
            <pc:sldMasterMk cId="1237504427" sldId="2147483648"/>
            <pc:sldLayoutMk cId="1484137057" sldId="2147483671"/>
          </pc:sldLayoutMkLst>
        </pc:sldLayoutChg>
      </pc:sldMasterChg>
      <pc:sldMasterChg chg="replId addSldLayout delSldLayout modSldLayout">
        <pc:chgData name="Micaela Uriegas" userId="a08b801f-1f70-4727-bccd-82900e0f0bd4" providerId="ADAL" clId="{42E9386E-7586-4648-867F-B4227069A65E}" dt="2023-09-26T14:22:50.616" v="375" actId="47"/>
        <pc:sldMasterMkLst>
          <pc:docMk/>
          <pc:sldMasterMk cId="3185266488" sldId="2147483675"/>
        </pc:sldMasterMkLst>
        <pc:sldLayoutChg chg="replId">
          <pc:chgData name="Micaela Uriegas" userId="a08b801f-1f70-4727-bccd-82900e0f0bd4" providerId="ADAL" clId="{42E9386E-7586-4648-867F-B4227069A65E}" dt="2023-09-26T14:17:35.705" v="227" actId="27028"/>
          <pc:sldLayoutMkLst>
            <pc:docMk/>
            <pc:sldMasterMk cId="3185266488" sldId="2147483675"/>
            <pc:sldLayoutMk cId="1947565517" sldId="2147483676"/>
          </pc:sldLayoutMkLst>
        </pc:sldLayoutChg>
        <pc:sldLayoutChg chg="add del">
          <pc:chgData name="Micaela Uriegas" userId="a08b801f-1f70-4727-bccd-82900e0f0bd4" providerId="ADAL" clId="{42E9386E-7586-4648-867F-B4227069A65E}" dt="2023-09-26T14:22:50.616" v="375" actId="47"/>
          <pc:sldLayoutMkLst>
            <pc:docMk/>
            <pc:sldMasterMk cId="3185266488" sldId="2147483675"/>
            <pc:sldLayoutMk cId="1007026706" sldId="2147483677"/>
          </pc:sldLayoutMkLst>
        </pc:sldLayoutChg>
      </pc:sldMasterChg>
    </pc:docChg>
  </pc:docChgLst>
  <pc:docChgLst>
    <pc:chgData name="Jon Shear" userId="S::jshear@readyzonehq.com::cb360fc5-5cf0-4cd5-ae7e-23e3c5341c89" providerId="AD" clId="Web-{644D6A34-5C78-7BDF-4CB5-C9F16266BEB1}"/>
    <pc:docChg chg="modSld">
      <pc:chgData name="Jon Shear" userId="S::jshear@readyzonehq.com::cb360fc5-5cf0-4cd5-ae7e-23e3c5341c89" providerId="AD" clId="Web-{644D6A34-5C78-7BDF-4CB5-C9F16266BEB1}" dt="2023-08-10T04:43:48.864" v="1" actId="1076"/>
      <pc:docMkLst>
        <pc:docMk/>
      </pc:docMkLst>
      <pc:sldChg chg="modSp">
        <pc:chgData name="Jon Shear" userId="S::jshear@readyzonehq.com::cb360fc5-5cf0-4cd5-ae7e-23e3c5341c89" providerId="AD" clId="Web-{644D6A34-5C78-7BDF-4CB5-C9F16266BEB1}" dt="2023-08-10T04:43:48.864" v="1" actId="1076"/>
        <pc:sldMkLst>
          <pc:docMk/>
          <pc:sldMk cId="2341885817" sldId="257"/>
        </pc:sldMkLst>
        <pc:spChg chg="mod">
          <ac:chgData name="Jon Shear" userId="S::jshear@readyzonehq.com::cb360fc5-5cf0-4cd5-ae7e-23e3c5341c89" providerId="AD" clId="Web-{644D6A34-5C78-7BDF-4CB5-C9F16266BEB1}" dt="2023-08-10T04:43:48.864" v="1" actId="1076"/>
          <ac:spMkLst>
            <pc:docMk/>
            <pc:sldMk cId="2341885817" sldId="257"/>
            <ac:spMk id="4" creationId="{00000000-0000-0000-0000-000000000000}"/>
          </ac:spMkLst>
        </pc:spChg>
      </pc:sldChg>
    </pc:docChg>
  </pc:docChgLst>
  <pc:docChgLst>
    <pc:chgData name="Hannah Ritz" userId="facff147-0948-4d50-9da1-32c8a24bcaec" providerId="ADAL" clId="{77DFBEC8-931A-4D8E-927F-2EB06D7368C4}"/>
    <pc:docChg chg="undo custSel addSld delSld modSld sldOrd">
      <pc:chgData name="Hannah Ritz" userId="facff147-0948-4d50-9da1-32c8a24bcaec" providerId="ADAL" clId="{77DFBEC8-931A-4D8E-927F-2EB06D7368C4}" dt="2024-03-07T19:38:29.732" v="1740" actId="20577"/>
      <pc:docMkLst>
        <pc:docMk/>
      </pc:docMkLst>
      <pc:sldChg chg="addSp delSp modSp mod">
        <pc:chgData name="Hannah Ritz" userId="facff147-0948-4d50-9da1-32c8a24bcaec" providerId="ADAL" clId="{77DFBEC8-931A-4D8E-927F-2EB06D7368C4}" dt="2024-02-28T23:08:13.679" v="18" actId="1076"/>
        <pc:sldMkLst>
          <pc:docMk/>
          <pc:sldMk cId="1293892549" sldId="274"/>
        </pc:sldMkLst>
        <pc:spChg chg="add del">
          <ac:chgData name="Hannah Ritz" userId="facff147-0948-4d50-9da1-32c8a24bcaec" providerId="ADAL" clId="{77DFBEC8-931A-4D8E-927F-2EB06D7368C4}" dt="2024-02-28T23:07:52.050" v="12" actId="478"/>
          <ac:spMkLst>
            <pc:docMk/>
            <pc:sldMk cId="1293892549" sldId="274"/>
            <ac:spMk id="4" creationId="{53543CB2-1082-C7F2-10FD-8A375E5332AF}"/>
          </ac:spMkLst>
        </pc:spChg>
        <pc:picChg chg="add del mod">
          <ac:chgData name="Hannah Ritz" userId="facff147-0948-4d50-9da1-32c8a24bcaec" providerId="ADAL" clId="{77DFBEC8-931A-4D8E-927F-2EB06D7368C4}" dt="2024-02-28T23:07:51.590" v="11"/>
          <ac:picMkLst>
            <pc:docMk/>
            <pc:sldMk cId="1293892549" sldId="274"/>
            <ac:picMk id="5" creationId="{6D05DDC1-CD4B-D230-9C85-ABCA519DF5E7}"/>
          </ac:picMkLst>
        </pc:picChg>
        <pc:picChg chg="add mod">
          <ac:chgData name="Hannah Ritz" userId="facff147-0948-4d50-9da1-32c8a24bcaec" providerId="ADAL" clId="{77DFBEC8-931A-4D8E-927F-2EB06D7368C4}" dt="2024-02-28T23:07:55.001" v="13"/>
          <ac:picMkLst>
            <pc:docMk/>
            <pc:sldMk cId="1293892549" sldId="274"/>
            <ac:picMk id="10" creationId="{F8D0A0FF-F85A-26B3-F7ED-979A7CC77D13}"/>
          </ac:picMkLst>
        </pc:picChg>
        <pc:picChg chg="mod">
          <ac:chgData name="Hannah Ritz" userId="facff147-0948-4d50-9da1-32c8a24bcaec" providerId="ADAL" clId="{77DFBEC8-931A-4D8E-927F-2EB06D7368C4}" dt="2024-02-28T23:08:13.679" v="18" actId="1076"/>
          <ac:picMkLst>
            <pc:docMk/>
            <pc:sldMk cId="1293892549" sldId="274"/>
            <ac:picMk id="18" creationId="{93C4F8DD-E9E9-A0DD-F141-D408757C68B9}"/>
          </ac:picMkLst>
        </pc:picChg>
      </pc:sldChg>
      <pc:sldChg chg="modSp mod">
        <pc:chgData name="Hannah Ritz" userId="facff147-0948-4d50-9da1-32c8a24bcaec" providerId="ADAL" clId="{77DFBEC8-931A-4D8E-927F-2EB06D7368C4}" dt="2024-03-07T18:49:18.344" v="1714" actId="1076"/>
        <pc:sldMkLst>
          <pc:docMk/>
          <pc:sldMk cId="3246389090" sldId="276"/>
        </pc:sldMkLst>
        <pc:spChg chg="mod">
          <ac:chgData name="Hannah Ritz" userId="facff147-0948-4d50-9da1-32c8a24bcaec" providerId="ADAL" clId="{77DFBEC8-931A-4D8E-927F-2EB06D7368C4}" dt="2024-03-07T18:49:18.344" v="1714" actId="1076"/>
          <ac:spMkLst>
            <pc:docMk/>
            <pc:sldMk cId="3246389090" sldId="276"/>
            <ac:spMk id="11" creationId="{53C71A06-22B2-43FE-7A79-058E1FF55560}"/>
          </ac:spMkLst>
        </pc:spChg>
      </pc:sldChg>
      <pc:sldChg chg="modSp mod">
        <pc:chgData name="Hannah Ritz" userId="facff147-0948-4d50-9da1-32c8a24bcaec" providerId="ADAL" clId="{77DFBEC8-931A-4D8E-927F-2EB06D7368C4}" dt="2024-02-28T23:07:06.498" v="4" actId="1076"/>
        <pc:sldMkLst>
          <pc:docMk/>
          <pc:sldMk cId="4162620542" sldId="280"/>
        </pc:sldMkLst>
        <pc:spChg chg="mod">
          <ac:chgData name="Hannah Ritz" userId="facff147-0948-4d50-9da1-32c8a24bcaec" providerId="ADAL" clId="{77DFBEC8-931A-4D8E-927F-2EB06D7368C4}" dt="2024-02-28T23:07:06.498" v="4" actId="1076"/>
          <ac:spMkLst>
            <pc:docMk/>
            <pc:sldMk cId="4162620542" sldId="280"/>
            <ac:spMk id="2" creationId="{0101C2DD-1802-F5C6-3739-DB5FF9BDADE8}"/>
          </ac:spMkLst>
        </pc:spChg>
        <pc:spChg chg="mod">
          <ac:chgData name="Hannah Ritz" userId="facff147-0948-4d50-9da1-32c8a24bcaec" providerId="ADAL" clId="{77DFBEC8-931A-4D8E-927F-2EB06D7368C4}" dt="2024-02-28T23:07:01.493" v="3" actId="14100"/>
          <ac:spMkLst>
            <pc:docMk/>
            <pc:sldMk cId="4162620542" sldId="280"/>
            <ac:spMk id="3" creationId="{EF600B74-B999-D445-7258-0266E83FCCE9}"/>
          </ac:spMkLst>
        </pc:spChg>
      </pc:sldChg>
      <pc:sldChg chg="modNotesTx">
        <pc:chgData name="Hannah Ritz" userId="facff147-0948-4d50-9da1-32c8a24bcaec" providerId="ADAL" clId="{77DFBEC8-931A-4D8E-927F-2EB06D7368C4}" dt="2024-02-28T23:09:36.179" v="23" actId="20577"/>
        <pc:sldMkLst>
          <pc:docMk/>
          <pc:sldMk cId="3204482843" sldId="672"/>
        </pc:sldMkLst>
      </pc:sldChg>
      <pc:sldChg chg="modSp mod modNotesTx">
        <pc:chgData name="Hannah Ritz" userId="facff147-0948-4d50-9da1-32c8a24bcaec" providerId="ADAL" clId="{77DFBEC8-931A-4D8E-927F-2EB06D7368C4}" dt="2024-02-28T23:19:35.810" v="42"/>
        <pc:sldMkLst>
          <pc:docMk/>
          <pc:sldMk cId="892373840" sldId="694"/>
        </pc:sldMkLst>
        <pc:spChg chg="mod">
          <ac:chgData name="Hannah Ritz" userId="facff147-0948-4d50-9da1-32c8a24bcaec" providerId="ADAL" clId="{77DFBEC8-931A-4D8E-927F-2EB06D7368C4}" dt="2024-02-28T23:19:35.810" v="42"/>
          <ac:spMkLst>
            <pc:docMk/>
            <pc:sldMk cId="892373840" sldId="694"/>
            <ac:spMk id="5" creationId="{E44CA164-321A-1340-EBED-AD2214363CA0}"/>
          </ac:spMkLst>
        </pc:spChg>
      </pc:sldChg>
      <pc:sldChg chg="addSp delSp modSp mod ord modNotesTx">
        <pc:chgData name="Hannah Ritz" userId="facff147-0948-4d50-9da1-32c8a24bcaec" providerId="ADAL" clId="{77DFBEC8-931A-4D8E-927F-2EB06D7368C4}" dt="2024-02-28T23:31:59.823" v="461" actId="20577"/>
        <pc:sldMkLst>
          <pc:docMk/>
          <pc:sldMk cId="3284098906" sldId="703"/>
        </pc:sldMkLst>
        <pc:spChg chg="del">
          <ac:chgData name="Hannah Ritz" userId="facff147-0948-4d50-9da1-32c8a24bcaec" providerId="ADAL" clId="{77DFBEC8-931A-4D8E-927F-2EB06D7368C4}" dt="2024-02-28T23:29:44.560" v="53" actId="478"/>
          <ac:spMkLst>
            <pc:docMk/>
            <pc:sldMk cId="3284098906" sldId="703"/>
            <ac:spMk id="4" creationId="{3B0E940B-47C1-E698-3FB2-B9E3661BA6D3}"/>
          </ac:spMkLst>
        </pc:spChg>
        <pc:spChg chg="del">
          <ac:chgData name="Hannah Ritz" userId="facff147-0948-4d50-9da1-32c8a24bcaec" providerId="ADAL" clId="{77DFBEC8-931A-4D8E-927F-2EB06D7368C4}" dt="2024-02-28T23:29:34.097" v="50" actId="478"/>
          <ac:spMkLst>
            <pc:docMk/>
            <pc:sldMk cId="3284098906" sldId="703"/>
            <ac:spMk id="5" creationId="{4039C7F4-6E66-4E30-7729-D12F4D3A8D95}"/>
          </ac:spMkLst>
        </pc:spChg>
        <pc:graphicFrameChg chg="add mod">
          <ac:chgData name="Hannah Ritz" userId="facff147-0948-4d50-9da1-32c8a24bcaec" providerId="ADAL" clId="{77DFBEC8-931A-4D8E-927F-2EB06D7368C4}" dt="2024-02-28T23:29:23.679" v="48"/>
          <ac:graphicFrameMkLst>
            <pc:docMk/>
            <pc:sldMk cId="3284098906" sldId="703"/>
            <ac:graphicFrameMk id="6" creationId="{6A359867-D837-1D60-5EE9-9AEA1CB4F570}"/>
          </ac:graphicFrameMkLst>
        </pc:graphicFrameChg>
        <pc:picChg chg="mod ord">
          <ac:chgData name="Hannah Ritz" userId="facff147-0948-4d50-9da1-32c8a24bcaec" providerId="ADAL" clId="{77DFBEC8-931A-4D8E-927F-2EB06D7368C4}" dt="2024-02-28T23:30:01.581" v="57" actId="14100"/>
          <ac:picMkLst>
            <pc:docMk/>
            <pc:sldMk cId="3284098906" sldId="703"/>
            <ac:picMk id="7" creationId="{B0A5AD12-8578-FE7F-1F1D-42BD6B0EBCF1}"/>
          </ac:picMkLst>
        </pc:picChg>
      </pc:sldChg>
      <pc:sldChg chg="modNotesTx">
        <pc:chgData name="Hannah Ritz" userId="facff147-0948-4d50-9da1-32c8a24bcaec" providerId="ADAL" clId="{77DFBEC8-931A-4D8E-927F-2EB06D7368C4}" dt="2024-02-28T23:15:06.642" v="40" actId="20577"/>
        <pc:sldMkLst>
          <pc:docMk/>
          <pc:sldMk cId="1448180116" sldId="711"/>
        </pc:sldMkLst>
      </pc:sldChg>
      <pc:sldChg chg="addSp delSp modSp mod ord modNotesTx">
        <pc:chgData name="Hannah Ritz" userId="facff147-0948-4d50-9da1-32c8a24bcaec" providerId="ADAL" clId="{77DFBEC8-931A-4D8E-927F-2EB06D7368C4}" dt="2024-02-28T23:30:55.875" v="111" actId="1076"/>
        <pc:sldMkLst>
          <pc:docMk/>
          <pc:sldMk cId="2254447913" sldId="3684"/>
        </pc:sldMkLst>
        <pc:graphicFrameChg chg="del">
          <ac:chgData name="Hannah Ritz" userId="facff147-0948-4d50-9da1-32c8a24bcaec" providerId="ADAL" clId="{77DFBEC8-931A-4D8E-927F-2EB06D7368C4}" dt="2024-02-28T23:29:17.817" v="46" actId="21"/>
          <ac:graphicFrameMkLst>
            <pc:docMk/>
            <pc:sldMk cId="2254447913" sldId="3684"/>
            <ac:graphicFrameMk id="17" creationId="{9CE62D02-A33A-B14B-577C-05E7BBBD94B8}"/>
          </ac:graphicFrameMkLst>
        </pc:graphicFrameChg>
        <pc:picChg chg="add mod">
          <ac:chgData name="Hannah Ritz" userId="facff147-0948-4d50-9da1-32c8a24bcaec" providerId="ADAL" clId="{77DFBEC8-931A-4D8E-927F-2EB06D7368C4}" dt="2024-02-28T23:30:55.875" v="111" actId="1076"/>
          <ac:picMkLst>
            <pc:docMk/>
            <pc:sldMk cId="2254447913" sldId="3684"/>
            <ac:picMk id="2" creationId="{BF1ACA44-5A0D-A36A-2C0C-4E6ECADA68E6}"/>
          </ac:picMkLst>
        </pc:picChg>
        <pc:picChg chg="del">
          <ac:chgData name="Hannah Ritz" userId="facff147-0948-4d50-9da1-32c8a24bcaec" providerId="ADAL" clId="{77DFBEC8-931A-4D8E-927F-2EB06D7368C4}" dt="2024-02-28T23:08:26.886" v="19" actId="478"/>
          <ac:picMkLst>
            <pc:docMk/>
            <pc:sldMk cId="2254447913" sldId="3684"/>
            <ac:picMk id="1026" creationId="{DFFEACFB-63A1-4B36-268E-44E35476762B}"/>
          </ac:picMkLst>
        </pc:picChg>
      </pc:sldChg>
      <pc:sldChg chg="del modNotesTx">
        <pc:chgData name="Hannah Ritz" userId="facff147-0948-4d50-9da1-32c8a24bcaec" providerId="ADAL" clId="{77DFBEC8-931A-4D8E-927F-2EB06D7368C4}" dt="2024-02-28T23:30:44.075" v="107" actId="2696"/>
        <pc:sldMkLst>
          <pc:docMk/>
          <pc:sldMk cId="394268346" sldId="3690"/>
        </pc:sldMkLst>
      </pc:sldChg>
      <pc:sldChg chg="modNotesTx">
        <pc:chgData name="Hannah Ritz" userId="facff147-0948-4d50-9da1-32c8a24bcaec" providerId="ADAL" clId="{77DFBEC8-931A-4D8E-927F-2EB06D7368C4}" dt="2024-02-28T23:11:10.968" v="25" actId="20577"/>
        <pc:sldMkLst>
          <pc:docMk/>
          <pc:sldMk cId="337291603" sldId="3706"/>
        </pc:sldMkLst>
      </pc:sldChg>
      <pc:sldChg chg="modNotesTx">
        <pc:chgData name="Hannah Ritz" userId="facff147-0948-4d50-9da1-32c8a24bcaec" providerId="ADAL" clId="{77DFBEC8-931A-4D8E-927F-2EB06D7368C4}" dt="2024-02-28T23:11:40.584" v="34" actId="20577"/>
        <pc:sldMkLst>
          <pc:docMk/>
          <pc:sldMk cId="643709517" sldId="3808"/>
        </pc:sldMkLst>
      </pc:sldChg>
      <pc:sldChg chg="del">
        <pc:chgData name="Hannah Ritz" userId="facff147-0948-4d50-9da1-32c8a24bcaec" providerId="ADAL" clId="{77DFBEC8-931A-4D8E-927F-2EB06D7368C4}" dt="2024-02-28T23:14:26.533" v="36" actId="2696"/>
        <pc:sldMkLst>
          <pc:docMk/>
          <pc:sldMk cId="2816634550" sldId="3863"/>
        </pc:sldMkLst>
      </pc:sldChg>
      <pc:sldChg chg="delCm">
        <pc:chgData name="Hannah Ritz" userId="facff147-0948-4d50-9da1-32c8a24bcaec" providerId="ADAL" clId="{77DFBEC8-931A-4D8E-927F-2EB06D7368C4}" dt="2024-03-07T19:30:36.406" v="1715"/>
        <pc:sldMkLst>
          <pc:docMk/>
          <pc:sldMk cId="770932872" sldId="3864"/>
        </pc:sldMkLst>
        <pc:extLst>
          <p:ext xmlns:p="http://schemas.openxmlformats.org/presentationml/2006/main" uri="{D6D511B9-2390-475A-947B-AFAB55BFBCF1}">
            <pc226:cmChg xmlns:pc226="http://schemas.microsoft.com/office/powerpoint/2022/06/main/command" chg="del">
              <pc226:chgData name="Hannah Ritz" userId="facff147-0948-4d50-9da1-32c8a24bcaec" providerId="ADAL" clId="{77DFBEC8-931A-4D8E-927F-2EB06D7368C4}" dt="2024-03-07T19:30:36.406" v="1715"/>
              <pc2:cmMkLst xmlns:pc2="http://schemas.microsoft.com/office/powerpoint/2019/9/main/command">
                <pc:docMk/>
                <pc:sldMk cId="770932872" sldId="3864"/>
                <pc2:cmMk id="{BB11A303-79D7-4667-B3AA-3A39A16F3B78}"/>
              </pc2:cmMkLst>
            </pc226:cmChg>
            <pc226:cmChg xmlns:pc226="http://schemas.microsoft.com/office/powerpoint/2022/06/main/command" chg="del">
              <pc226:chgData name="Hannah Ritz" userId="facff147-0948-4d50-9da1-32c8a24bcaec" providerId="ADAL" clId="{77DFBEC8-931A-4D8E-927F-2EB06D7368C4}" dt="2024-03-07T18:48:08.577" v="1710"/>
              <pc2:cmMkLst xmlns:pc2="http://schemas.microsoft.com/office/powerpoint/2019/9/main/command">
                <pc:docMk/>
                <pc:sldMk cId="770932872" sldId="3864"/>
                <pc2:cmMk id="{AB6A7F46-00BF-4177-B8E9-92133A442A8F}"/>
              </pc2:cmMkLst>
            </pc226:cmChg>
          </p:ext>
        </pc:extLst>
      </pc:sldChg>
      <pc:sldChg chg="delCm">
        <pc:chgData name="Hannah Ritz" userId="facff147-0948-4d50-9da1-32c8a24bcaec" providerId="ADAL" clId="{77DFBEC8-931A-4D8E-927F-2EB06D7368C4}" dt="2024-03-07T18:44:36.406" v="1615"/>
        <pc:sldMkLst>
          <pc:docMk/>
          <pc:sldMk cId="143677651" sldId="3868"/>
        </pc:sldMkLst>
        <pc:extLst>
          <p:ext xmlns:p="http://schemas.openxmlformats.org/presentationml/2006/main" uri="{D6D511B9-2390-475A-947B-AFAB55BFBCF1}">
            <pc226:cmChg xmlns:pc226="http://schemas.microsoft.com/office/powerpoint/2022/06/main/command" chg="del">
              <pc226:chgData name="Hannah Ritz" userId="facff147-0948-4d50-9da1-32c8a24bcaec" providerId="ADAL" clId="{77DFBEC8-931A-4D8E-927F-2EB06D7368C4}" dt="2024-03-07T18:44:36.406" v="1615"/>
              <pc2:cmMkLst xmlns:pc2="http://schemas.microsoft.com/office/powerpoint/2019/9/main/command">
                <pc:docMk/>
                <pc:sldMk cId="143677651" sldId="3868"/>
                <pc2:cmMk id="{4DD206D3-82C3-4B30-AAEA-F1296D9446D2}"/>
              </pc2:cmMkLst>
            </pc226:cmChg>
          </p:ext>
        </pc:extLst>
      </pc:sldChg>
      <pc:sldChg chg="modSp mod delCm">
        <pc:chgData name="Hannah Ritz" userId="facff147-0948-4d50-9da1-32c8a24bcaec" providerId="ADAL" clId="{77DFBEC8-931A-4D8E-927F-2EB06D7368C4}" dt="2024-03-07T18:47:15.051" v="1707"/>
        <pc:sldMkLst>
          <pc:docMk/>
          <pc:sldMk cId="662843743" sldId="3876"/>
        </pc:sldMkLst>
        <pc:graphicFrameChg chg="modGraphic">
          <ac:chgData name="Hannah Ritz" userId="facff147-0948-4d50-9da1-32c8a24bcaec" providerId="ADAL" clId="{77DFBEC8-931A-4D8E-927F-2EB06D7368C4}" dt="2024-03-07T18:47:12.026" v="1706" actId="20577"/>
          <ac:graphicFrameMkLst>
            <pc:docMk/>
            <pc:sldMk cId="662843743" sldId="3876"/>
            <ac:graphicFrameMk id="6" creationId="{19198952-4418-5469-1995-306967A0E44E}"/>
          </ac:graphicFrameMkLst>
        </pc:graphicFrameChg>
        <pc:extLst>
          <p:ext xmlns:p="http://schemas.openxmlformats.org/presentationml/2006/main" uri="{D6D511B9-2390-475A-947B-AFAB55BFBCF1}">
            <pc226:cmChg xmlns:pc226="http://schemas.microsoft.com/office/powerpoint/2022/06/main/command" chg="del">
              <pc226:chgData name="Hannah Ritz" userId="facff147-0948-4d50-9da1-32c8a24bcaec" providerId="ADAL" clId="{77DFBEC8-931A-4D8E-927F-2EB06D7368C4}" dt="2024-03-07T18:47:15.051" v="1707"/>
              <pc2:cmMkLst xmlns:pc2="http://schemas.microsoft.com/office/powerpoint/2019/9/main/command">
                <pc:docMk/>
                <pc:sldMk cId="662843743" sldId="3876"/>
                <pc2:cmMk id="{EA8D836F-0446-469F-822D-59ED0B637686}"/>
              </pc2:cmMkLst>
            </pc226:cmChg>
          </p:ext>
        </pc:extLst>
      </pc:sldChg>
      <pc:sldChg chg="modNotesTx">
        <pc:chgData name="Hannah Ritz" userId="facff147-0948-4d50-9da1-32c8a24bcaec" providerId="ADAL" clId="{77DFBEC8-931A-4D8E-927F-2EB06D7368C4}" dt="2024-02-28T23:11:13.226" v="26" actId="20577"/>
        <pc:sldMkLst>
          <pc:docMk/>
          <pc:sldMk cId="2165240854" sldId="3887"/>
        </pc:sldMkLst>
      </pc:sldChg>
      <pc:sldChg chg="modNotesTx">
        <pc:chgData name="Hannah Ritz" userId="facff147-0948-4d50-9da1-32c8a24bcaec" providerId="ADAL" clId="{77DFBEC8-931A-4D8E-927F-2EB06D7368C4}" dt="2024-02-28T23:11:17.938" v="27" actId="20577"/>
        <pc:sldMkLst>
          <pc:docMk/>
          <pc:sldMk cId="3748846674" sldId="3888"/>
        </pc:sldMkLst>
      </pc:sldChg>
      <pc:sldChg chg="modNotesTx">
        <pc:chgData name="Hannah Ritz" userId="facff147-0948-4d50-9da1-32c8a24bcaec" providerId="ADAL" clId="{77DFBEC8-931A-4D8E-927F-2EB06D7368C4}" dt="2024-02-28T23:11:23.863" v="28" actId="20577"/>
        <pc:sldMkLst>
          <pc:docMk/>
          <pc:sldMk cId="3403315756" sldId="3889"/>
        </pc:sldMkLst>
      </pc:sldChg>
      <pc:sldChg chg="modNotesTx">
        <pc:chgData name="Hannah Ritz" userId="facff147-0948-4d50-9da1-32c8a24bcaec" providerId="ADAL" clId="{77DFBEC8-931A-4D8E-927F-2EB06D7368C4}" dt="2024-02-28T23:11:28.481" v="29" actId="20577"/>
        <pc:sldMkLst>
          <pc:docMk/>
          <pc:sldMk cId="1925215722" sldId="3890"/>
        </pc:sldMkLst>
      </pc:sldChg>
      <pc:sldChg chg="modNotesTx">
        <pc:chgData name="Hannah Ritz" userId="facff147-0948-4d50-9da1-32c8a24bcaec" providerId="ADAL" clId="{77DFBEC8-931A-4D8E-927F-2EB06D7368C4}" dt="2024-02-28T23:11:30.743" v="30" actId="20577"/>
        <pc:sldMkLst>
          <pc:docMk/>
          <pc:sldMk cId="2332503196" sldId="3891"/>
        </pc:sldMkLst>
      </pc:sldChg>
      <pc:sldChg chg="modNotesTx">
        <pc:chgData name="Hannah Ritz" userId="facff147-0948-4d50-9da1-32c8a24bcaec" providerId="ADAL" clId="{77DFBEC8-931A-4D8E-927F-2EB06D7368C4}" dt="2024-02-28T23:11:32.581" v="31" actId="20577"/>
        <pc:sldMkLst>
          <pc:docMk/>
          <pc:sldMk cId="1503880921" sldId="3892"/>
        </pc:sldMkLst>
      </pc:sldChg>
      <pc:sldChg chg="modNotesTx">
        <pc:chgData name="Hannah Ritz" userId="facff147-0948-4d50-9da1-32c8a24bcaec" providerId="ADAL" clId="{77DFBEC8-931A-4D8E-927F-2EB06D7368C4}" dt="2024-02-28T23:11:34.798" v="32" actId="20577"/>
        <pc:sldMkLst>
          <pc:docMk/>
          <pc:sldMk cId="2753026367" sldId="3893"/>
        </pc:sldMkLst>
      </pc:sldChg>
      <pc:sldChg chg="modNotesTx">
        <pc:chgData name="Hannah Ritz" userId="facff147-0948-4d50-9da1-32c8a24bcaec" providerId="ADAL" clId="{77DFBEC8-931A-4D8E-927F-2EB06D7368C4}" dt="2024-02-28T23:11:38.567" v="33" actId="20577"/>
        <pc:sldMkLst>
          <pc:docMk/>
          <pc:sldMk cId="1898522237" sldId="3894"/>
        </pc:sldMkLst>
      </pc:sldChg>
      <pc:sldChg chg="modNotesTx">
        <pc:chgData name="Hannah Ritz" userId="facff147-0948-4d50-9da1-32c8a24bcaec" providerId="ADAL" clId="{77DFBEC8-931A-4D8E-927F-2EB06D7368C4}" dt="2024-02-28T23:11:44.754" v="35" actId="20577"/>
        <pc:sldMkLst>
          <pc:docMk/>
          <pc:sldMk cId="1674886052" sldId="3895"/>
        </pc:sldMkLst>
      </pc:sldChg>
      <pc:sldChg chg="delCm">
        <pc:chgData name="Hannah Ritz" userId="facff147-0948-4d50-9da1-32c8a24bcaec" providerId="ADAL" clId="{77DFBEC8-931A-4D8E-927F-2EB06D7368C4}" dt="2024-03-07T18:48:04.249" v="1709"/>
        <pc:sldMkLst>
          <pc:docMk/>
          <pc:sldMk cId="1770647838" sldId="3930"/>
        </pc:sldMkLst>
        <pc:extLst>
          <p:ext xmlns:p="http://schemas.openxmlformats.org/presentationml/2006/main" uri="{D6D511B9-2390-475A-947B-AFAB55BFBCF1}">
            <pc226:cmChg xmlns:pc226="http://schemas.microsoft.com/office/powerpoint/2022/06/main/command" chg="del">
              <pc226:chgData name="Hannah Ritz" userId="facff147-0948-4d50-9da1-32c8a24bcaec" providerId="ADAL" clId="{77DFBEC8-931A-4D8E-927F-2EB06D7368C4}" dt="2024-03-07T18:48:04.249" v="1709"/>
              <pc2:cmMkLst xmlns:pc2="http://schemas.microsoft.com/office/powerpoint/2019/9/main/command">
                <pc:docMk/>
                <pc:sldMk cId="1770647838" sldId="3930"/>
                <pc2:cmMk id="{E88E8820-484D-4C38-93F3-0B0ED6885A4A}"/>
              </pc2:cmMkLst>
            </pc226:cmChg>
          </p:ext>
        </pc:extLst>
      </pc:sldChg>
      <pc:sldChg chg="del">
        <pc:chgData name="Hannah Ritz" userId="facff147-0948-4d50-9da1-32c8a24bcaec" providerId="ADAL" clId="{77DFBEC8-931A-4D8E-927F-2EB06D7368C4}" dt="2024-02-28T23:14:26.533" v="36" actId="2696"/>
        <pc:sldMkLst>
          <pc:docMk/>
          <pc:sldMk cId="2617513472" sldId="3934"/>
        </pc:sldMkLst>
      </pc:sldChg>
      <pc:sldChg chg="del">
        <pc:chgData name="Hannah Ritz" userId="facff147-0948-4d50-9da1-32c8a24bcaec" providerId="ADAL" clId="{77DFBEC8-931A-4D8E-927F-2EB06D7368C4}" dt="2024-02-28T23:14:26.533" v="36" actId="2696"/>
        <pc:sldMkLst>
          <pc:docMk/>
          <pc:sldMk cId="766631822" sldId="3935"/>
        </pc:sldMkLst>
      </pc:sldChg>
      <pc:sldChg chg="del">
        <pc:chgData name="Hannah Ritz" userId="facff147-0948-4d50-9da1-32c8a24bcaec" providerId="ADAL" clId="{77DFBEC8-931A-4D8E-927F-2EB06D7368C4}" dt="2024-02-28T23:14:26.533" v="36" actId="2696"/>
        <pc:sldMkLst>
          <pc:docMk/>
          <pc:sldMk cId="2850525341" sldId="3936"/>
        </pc:sldMkLst>
      </pc:sldChg>
      <pc:sldChg chg="delCm">
        <pc:chgData name="Hannah Ritz" userId="facff147-0948-4d50-9da1-32c8a24bcaec" providerId="ADAL" clId="{77DFBEC8-931A-4D8E-927F-2EB06D7368C4}" dt="2024-03-07T18:47:45.247" v="1708"/>
        <pc:sldMkLst>
          <pc:docMk/>
          <pc:sldMk cId="2630620138" sldId="3941"/>
        </pc:sldMkLst>
        <pc:extLst>
          <p:ext xmlns:p="http://schemas.openxmlformats.org/presentationml/2006/main" uri="{D6D511B9-2390-475A-947B-AFAB55BFBCF1}">
            <pc226:cmChg xmlns:pc226="http://schemas.microsoft.com/office/powerpoint/2022/06/main/command" chg="del">
              <pc226:chgData name="Hannah Ritz" userId="facff147-0948-4d50-9da1-32c8a24bcaec" providerId="ADAL" clId="{77DFBEC8-931A-4D8E-927F-2EB06D7368C4}" dt="2024-03-07T18:47:45.247" v="1708"/>
              <pc2:cmMkLst xmlns:pc2="http://schemas.microsoft.com/office/powerpoint/2019/9/main/command">
                <pc:docMk/>
                <pc:sldMk cId="2630620138" sldId="3941"/>
                <pc2:cmMk id="{B5BE5074-412B-42A0-B72D-CC85668626DE}"/>
              </pc2:cmMkLst>
            </pc226:cmChg>
          </p:ext>
        </pc:extLst>
      </pc:sldChg>
      <pc:sldChg chg="del delCm">
        <pc:chgData name="Hannah Ritz" userId="facff147-0948-4d50-9da1-32c8a24bcaec" providerId="ADAL" clId="{77DFBEC8-931A-4D8E-927F-2EB06D7368C4}" dt="2024-03-07T18:44:46.217" v="1616"/>
        <pc:sldMkLst>
          <pc:docMk/>
          <pc:sldMk cId="1786517902" sldId="3944"/>
        </pc:sldMkLst>
        <pc:extLst>
          <p:ext xmlns:p="http://schemas.openxmlformats.org/presentationml/2006/main" uri="{D6D511B9-2390-475A-947B-AFAB55BFBCF1}">
            <pc226:cmChg xmlns:pc226="http://schemas.microsoft.com/office/powerpoint/2022/06/main/command" chg="del">
              <pc226:chgData name="Hannah Ritz" userId="facff147-0948-4d50-9da1-32c8a24bcaec" providerId="ADAL" clId="{77DFBEC8-931A-4D8E-927F-2EB06D7368C4}" dt="2024-03-07T18:44:46.217" v="1616"/>
              <pc2:cmMkLst xmlns:pc2="http://schemas.microsoft.com/office/powerpoint/2019/9/main/command">
                <pc:docMk/>
                <pc:sldMk cId="1786517902" sldId="3944"/>
                <pc2:cmMk id="{5B17D97C-DEE4-4ABC-8D1E-998A7CCB4FAB}"/>
              </pc2:cmMkLst>
            </pc226:cmChg>
          </p:ext>
        </pc:extLst>
      </pc:sldChg>
      <pc:sldChg chg="del delCm">
        <pc:chgData name="Hannah Ritz" userId="facff147-0948-4d50-9da1-32c8a24bcaec" providerId="ADAL" clId="{77DFBEC8-931A-4D8E-927F-2EB06D7368C4}" dt="2024-03-07T18:44:55.787" v="1617"/>
        <pc:sldMkLst>
          <pc:docMk/>
          <pc:sldMk cId="3746805756" sldId="3945"/>
        </pc:sldMkLst>
        <pc:extLst>
          <p:ext xmlns:p="http://schemas.openxmlformats.org/presentationml/2006/main" uri="{D6D511B9-2390-475A-947B-AFAB55BFBCF1}">
            <pc226:cmChg xmlns:pc226="http://schemas.microsoft.com/office/powerpoint/2022/06/main/command" chg="del">
              <pc226:chgData name="Hannah Ritz" userId="facff147-0948-4d50-9da1-32c8a24bcaec" providerId="ADAL" clId="{77DFBEC8-931A-4D8E-927F-2EB06D7368C4}" dt="2024-03-07T18:44:55.787" v="1617"/>
              <pc2:cmMkLst xmlns:pc2="http://schemas.microsoft.com/office/powerpoint/2019/9/main/command">
                <pc:docMk/>
                <pc:sldMk cId="3746805756" sldId="3945"/>
                <pc2:cmMk id="{2E09225D-B852-4728-8797-CA6A7FA614F8}"/>
              </pc2:cmMkLst>
            </pc226:cmChg>
          </p:ext>
        </pc:extLst>
      </pc:sldChg>
      <pc:sldChg chg="del delCm">
        <pc:chgData name="Hannah Ritz" userId="facff147-0948-4d50-9da1-32c8a24bcaec" providerId="ADAL" clId="{77DFBEC8-931A-4D8E-927F-2EB06D7368C4}" dt="2024-03-07T18:45:17.374" v="1618"/>
        <pc:sldMkLst>
          <pc:docMk/>
          <pc:sldMk cId="4101264704" sldId="3946"/>
        </pc:sldMkLst>
        <pc:extLst>
          <p:ext xmlns:p="http://schemas.openxmlformats.org/presentationml/2006/main" uri="{D6D511B9-2390-475A-947B-AFAB55BFBCF1}">
            <pc226:cmChg xmlns:pc226="http://schemas.microsoft.com/office/powerpoint/2022/06/main/command" chg="del">
              <pc226:chgData name="Hannah Ritz" userId="facff147-0948-4d50-9da1-32c8a24bcaec" providerId="ADAL" clId="{77DFBEC8-931A-4D8E-927F-2EB06D7368C4}" dt="2024-03-07T18:45:17.374" v="1618"/>
              <pc2:cmMkLst xmlns:pc2="http://schemas.microsoft.com/office/powerpoint/2019/9/main/command">
                <pc:docMk/>
                <pc:sldMk cId="4101264704" sldId="3946"/>
                <pc2:cmMk id="{662E9566-96B7-4B2B-8CF7-8A4C21C1B4A3}"/>
              </pc2:cmMkLst>
            </pc226:cmChg>
          </p:ext>
        </pc:extLst>
      </pc:sldChg>
      <pc:sldChg chg="del delCm">
        <pc:chgData name="Hannah Ritz" userId="facff147-0948-4d50-9da1-32c8a24bcaec" providerId="ADAL" clId="{77DFBEC8-931A-4D8E-927F-2EB06D7368C4}" dt="2024-03-07T18:45:59.152" v="1619"/>
        <pc:sldMkLst>
          <pc:docMk/>
          <pc:sldMk cId="3951341164" sldId="3947"/>
        </pc:sldMkLst>
        <pc:extLst>
          <p:ext xmlns:p="http://schemas.openxmlformats.org/presentationml/2006/main" uri="{D6D511B9-2390-475A-947B-AFAB55BFBCF1}">
            <pc226:cmChg xmlns:pc226="http://schemas.microsoft.com/office/powerpoint/2022/06/main/command" chg="del">
              <pc226:chgData name="Hannah Ritz" userId="facff147-0948-4d50-9da1-32c8a24bcaec" providerId="ADAL" clId="{77DFBEC8-931A-4D8E-927F-2EB06D7368C4}" dt="2024-03-07T18:45:59.152" v="1619"/>
              <pc2:cmMkLst xmlns:pc2="http://schemas.microsoft.com/office/powerpoint/2019/9/main/command">
                <pc:docMk/>
                <pc:sldMk cId="3951341164" sldId="3947"/>
                <pc2:cmMk id="{45BDC8B2-692F-480C-AFE8-AE8291D65652}"/>
              </pc2:cmMkLst>
            </pc226:cmChg>
          </p:ext>
        </pc:extLst>
      </pc:sldChg>
      <pc:sldChg chg="del delCm">
        <pc:chgData name="Hannah Ritz" userId="facff147-0948-4d50-9da1-32c8a24bcaec" providerId="ADAL" clId="{77DFBEC8-931A-4D8E-927F-2EB06D7368C4}" dt="2024-03-07T18:46:09.964" v="1620"/>
        <pc:sldMkLst>
          <pc:docMk/>
          <pc:sldMk cId="502365913" sldId="3948"/>
        </pc:sldMkLst>
        <pc:extLst>
          <p:ext xmlns:p="http://schemas.openxmlformats.org/presentationml/2006/main" uri="{D6D511B9-2390-475A-947B-AFAB55BFBCF1}">
            <pc226:cmChg xmlns:pc226="http://schemas.microsoft.com/office/powerpoint/2022/06/main/command" chg="del">
              <pc226:chgData name="Hannah Ritz" userId="facff147-0948-4d50-9da1-32c8a24bcaec" providerId="ADAL" clId="{77DFBEC8-931A-4D8E-927F-2EB06D7368C4}" dt="2024-03-07T18:46:09.964" v="1620"/>
              <pc2:cmMkLst xmlns:pc2="http://schemas.microsoft.com/office/powerpoint/2019/9/main/command">
                <pc:docMk/>
                <pc:sldMk cId="502365913" sldId="3948"/>
                <pc2:cmMk id="{B00C4D50-6699-41A3-9782-7E44EF14E005}"/>
              </pc2:cmMkLst>
            </pc226:cmChg>
          </p:ext>
        </pc:extLst>
      </pc:sldChg>
      <pc:sldChg chg="del delCm">
        <pc:chgData name="Hannah Ritz" userId="facff147-0948-4d50-9da1-32c8a24bcaec" providerId="ADAL" clId="{77DFBEC8-931A-4D8E-927F-2EB06D7368C4}" dt="2024-03-07T18:46:15.080" v="1621"/>
        <pc:sldMkLst>
          <pc:docMk/>
          <pc:sldMk cId="2618290676" sldId="3949"/>
        </pc:sldMkLst>
        <pc:extLst>
          <p:ext xmlns:p="http://schemas.openxmlformats.org/presentationml/2006/main" uri="{D6D511B9-2390-475A-947B-AFAB55BFBCF1}">
            <pc226:cmChg xmlns:pc226="http://schemas.microsoft.com/office/powerpoint/2022/06/main/command" chg="del">
              <pc226:chgData name="Hannah Ritz" userId="facff147-0948-4d50-9da1-32c8a24bcaec" providerId="ADAL" clId="{77DFBEC8-931A-4D8E-927F-2EB06D7368C4}" dt="2024-03-07T18:46:15.080" v="1621"/>
              <pc2:cmMkLst xmlns:pc2="http://schemas.microsoft.com/office/powerpoint/2019/9/main/command">
                <pc:docMk/>
                <pc:sldMk cId="2618290676" sldId="3949"/>
                <pc2:cmMk id="{145B53C7-02F1-4801-93B5-F9D103396059}"/>
              </pc2:cmMkLst>
            </pc226:cmChg>
          </p:ext>
        </pc:extLst>
      </pc:sldChg>
      <pc:sldChg chg="del delCm">
        <pc:chgData name="Hannah Ritz" userId="facff147-0948-4d50-9da1-32c8a24bcaec" providerId="ADAL" clId="{77DFBEC8-931A-4D8E-927F-2EB06D7368C4}" dt="2024-03-07T18:46:27.096" v="1622"/>
        <pc:sldMkLst>
          <pc:docMk/>
          <pc:sldMk cId="2389943395" sldId="3950"/>
        </pc:sldMkLst>
        <pc:extLst>
          <p:ext xmlns:p="http://schemas.openxmlformats.org/presentationml/2006/main" uri="{D6D511B9-2390-475A-947B-AFAB55BFBCF1}">
            <pc226:cmChg xmlns:pc226="http://schemas.microsoft.com/office/powerpoint/2022/06/main/command" chg="del">
              <pc226:chgData name="Hannah Ritz" userId="facff147-0948-4d50-9da1-32c8a24bcaec" providerId="ADAL" clId="{77DFBEC8-931A-4D8E-927F-2EB06D7368C4}" dt="2024-03-07T18:46:27.096" v="1622"/>
              <pc2:cmMkLst xmlns:pc2="http://schemas.microsoft.com/office/powerpoint/2019/9/main/command">
                <pc:docMk/>
                <pc:sldMk cId="2389943395" sldId="3950"/>
                <pc2:cmMk id="{C1CCC026-6CB0-452B-B97F-5FDF429ACA28}"/>
              </pc2:cmMkLst>
            </pc226:cmChg>
          </p:ext>
        </pc:extLst>
      </pc:sldChg>
      <pc:sldChg chg="modNotesTx">
        <pc:chgData name="Hannah Ritz" userId="facff147-0948-4d50-9da1-32c8a24bcaec" providerId="ADAL" clId="{77DFBEC8-931A-4D8E-927F-2EB06D7368C4}" dt="2024-02-28T23:15:02.871" v="39" actId="20577"/>
        <pc:sldMkLst>
          <pc:docMk/>
          <pc:sldMk cId="690710947" sldId="3957"/>
        </pc:sldMkLst>
      </pc:sldChg>
      <pc:sldChg chg="addSp delSp modSp new mod modClrScheme chgLayout">
        <pc:chgData name="Hannah Ritz" userId="facff147-0948-4d50-9da1-32c8a24bcaec" providerId="ADAL" clId="{77DFBEC8-931A-4D8E-927F-2EB06D7368C4}" dt="2024-02-28T23:34:51.425" v="820" actId="14100"/>
        <pc:sldMkLst>
          <pc:docMk/>
          <pc:sldMk cId="1083720723" sldId="3958"/>
        </pc:sldMkLst>
        <pc:spChg chg="del mod ord">
          <ac:chgData name="Hannah Ritz" userId="facff147-0948-4d50-9da1-32c8a24bcaec" providerId="ADAL" clId="{77DFBEC8-931A-4D8E-927F-2EB06D7368C4}" dt="2024-02-28T23:32:54.607" v="463" actId="700"/>
          <ac:spMkLst>
            <pc:docMk/>
            <pc:sldMk cId="1083720723" sldId="3958"/>
            <ac:spMk id="2" creationId="{C2B18285-AF9A-64D6-8424-3205ECA6C667}"/>
          </ac:spMkLst>
        </pc:spChg>
        <pc:spChg chg="mod ord">
          <ac:chgData name="Hannah Ritz" userId="facff147-0948-4d50-9da1-32c8a24bcaec" providerId="ADAL" clId="{77DFBEC8-931A-4D8E-927F-2EB06D7368C4}" dt="2024-02-28T23:32:54.607" v="463" actId="700"/>
          <ac:spMkLst>
            <pc:docMk/>
            <pc:sldMk cId="1083720723" sldId="3958"/>
            <ac:spMk id="3" creationId="{491A96FE-1254-2550-D0A2-257E73D3FCF7}"/>
          </ac:spMkLst>
        </pc:spChg>
        <pc:spChg chg="mod ord">
          <ac:chgData name="Hannah Ritz" userId="facff147-0948-4d50-9da1-32c8a24bcaec" providerId="ADAL" clId="{77DFBEC8-931A-4D8E-927F-2EB06D7368C4}" dt="2024-02-28T23:32:54.607" v="463" actId="700"/>
          <ac:spMkLst>
            <pc:docMk/>
            <pc:sldMk cId="1083720723" sldId="3958"/>
            <ac:spMk id="4" creationId="{5D7F5EBF-9684-CA86-A7F8-AA6461C24176}"/>
          </ac:spMkLst>
        </pc:spChg>
        <pc:spChg chg="del">
          <ac:chgData name="Hannah Ritz" userId="facff147-0948-4d50-9da1-32c8a24bcaec" providerId="ADAL" clId="{77DFBEC8-931A-4D8E-927F-2EB06D7368C4}" dt="2024-02-28T23:32:54.607" v="463" actId="700"/>
          <ac:spMkLst>
            <pc:docMk/>
            <pc:sldMk cId="1083720723" sldId="3958"/>
            <ac:spMk id="5" creationId="{216211CA-38A6-F5E3-D583-F778FA533D2B}"/>
          </ac:spMkLst>
        </pc:spChg>
        <pc:spChg chg="mod ord">
          <ac:chgData name="Hannah Ritz" userId="facff147-0948-4d50-9da1-32c8a24bcaec" providerId="ADAL" clId="{77DFBEC8-931A-4D8E-927F-2EB06D7368C4}" dt="2024-02-28T23:32:54.607" v="463" actId="700"/>
          <ac:spMkLst>
            <pc:docMk/>
            <pc:sldMk cId="1083720723" sldId="3958"/>
            <ac:spMk id="6" creationId="{1F367BA0-42A0-D835-F803-ECB63F34E092}"/>
          </ac:spMkLst>
        </pc:spChg>
        <pc:spChg chg="add mod ord">
          <ac:chgData name="Hannah Ritz" userId="facff147-0948-4d50-9da1-32c8a24bcaec" providerId="ADAL" clId="{77DFBEC8-931A-4D8E-927F-2EB06D7368C4}" dt="2024-02-28T23:32:58.472" v="478" actId="20577"/>
          <ac:spMkLst>
            <pc:docMk/>
            <pc:sldMk cId="1083720723" sldId="3958"/>
            <ac:spMk id="7" creationId="{8CE08904-06E6-7658-5E33-3C7F2AC4E79B}"/>
          </ac:spMkLst>
        </pc:spChg>
        <pc:spChg chg="add del mod ord">
          <ac:chgData name="Hannah Ritz" userId="facff147-0948-4d50-9da1-32c8a24bcaec" providerId="ADAL" clId="{77DFBEC8-931A-4D8E-927F-2EB06D7368C4}" dt="2024-02-28T23:33:02.518" v="480" actId="478"/>
          <ac:spMkLst>
            <pc:docMk/>
            <pc:sldMk cId="1083720723" sldId="3958"/>
            <ac:spMk id="8" creationId="{CAA946CB-8B2C-D0F8-000E-6F2ADEDC1DA7}"/>
          </ac:spMkLst>
        </pc:spChg>
        <pc:spChg chg="add del mod">
          <ac:chgData name="Hannah Ritz" userId="facff147-0948-4d50-9da1-32c8a24bcaec" providerId="ADAL" clId="{77DFBEC8-931A-4D8E-927F-2EB06D7368C4}" dt="2024-02-28T23:33:04.171" v="481" actId="478"/>
          <ac:spMkLst>
            <pc:docMk/>
            <pc:sldMk cId="1083720723" sldId="3958"/>
            <ac:spMk id="10" creationId="{3FA237F1-B810-EEB3-CB18-CE196EFDCCC7}"/>
          </ac:spMkLst>
        </pc:spChg>
        <pc:graphicFrameChg chg="add mod modGraphic">
          <ac:chgData name="Hannah Ritz" userId="facff147-0948-4d50-9da1-32c8a24bcaec" providerId="ADAL" clId="{77DFBEC8-931A-4D8E-927F-2EB06D7368C4}" dt="2024-02-28T23:34:51.425" v="820" actId="14100"/>
          <ac:graphicFrameMkLst>
            <pc:docMk/>
            <pc:sldMk cId="1083720723" sldId="3958"/>
            <ac:graphicFrameMk id="11" creationId="{C7035BB5-8E85-9340-6F4D-E4EFBBF56D4C}"/>
          </ac:graphicFrameMkLst>
        </pc:graphicFrameChg>
      </pc:sldChg>
      <pc:sldChg chg="addSp delSp modSp new mod modNotesTx">
        <pc:chgData name="Hannah Ritz" userId="facff147-0948-4d50-9da1-32c8a24bcaec" providerId="ADAL" clId="{77DFBEC8-931A-4D8E-927F-2EB06D7368C4}" dt="2024-02-28T23:45:34.099" v="1613" actId="20577"/>
        <pc:sldMkLst>
          <pc:docMk/>
          <pc:sldMk cId="2684744147" sldId="3959"/>
        </pc:sldMkLst>
        <pc:spChg chg="del">
          <ac:chgData name="Hannah Ritz" userId="facff147-0948-4d50-9da1-32c8a24bcaec" providerId="ADAL" clId="{77DFBEC8-931A-4D8E-927F-2EB06D7368C4}" dt="2024-02-28T23:35:27.743" v="849" actId="478"/>
          <ac:spMkLst>
            <pc:docMk/>
            <pc:sldMk cId="2684744147" sldId="3959"/>
            <ac:spMk id="2" creationId="{934CD30D-2120-B551-6F19-89B19209BBBD}"/>
          </ac:spMkLst>
        </pc:spChg>
        <pc:spChg chg="mod">
          <ac:chgData name="Hannah Ritz" userId="facff147-0948-4d50-9da1-32c8a24bcaec" providerId="ADAL" clId="{77DFBEC8-931A-4D8E-927F-2EB06D7368C4}" dt="2024-02-28T23:35:25.325" v="848" actId="20577"/>
          <ac:spMkLst>
            <pc:docMk/>
            <pc:sldMk cId="2684744147" sldId="3959"/>
            <ac:spMk id="4" creationId="{56BEE56B-EB49-9CB3-6526-8B22CB4F9F66}"/>
          </ac:spMkLst>
        </pc:spChg>
        <pc:spChg chg="del">
          <ac:chgData name="Hannah Ritz" userId="facff147-0948-4d50-9da1-32c8a24bcaec" providerId="ADAL" clId="{77DFBEC8-931A-4D8E-927F-2EB06D7368C4}" dt="2024-02-28T23:36:41.272" v="862" actId="478"/>
          <ac:spMkLst>
            <pc:docMk/>
            <pc:sldMk cId="2684744147" sldId="3959"/>
            <ac:spMk id="6" creationId="{0EB1A831-DAD8-146E-A994-C21285F5EA89}"/>
          </ac:spMkLst>
        </pc:spChg>
        <pc:spChg chg="add mod">
          <ac:chgData name="Hannah Ritz" userId="facff147-0948-4d50-9da1-32c8a24bcaec" providerId="ADAL" clId="{77DFBEC8-931A-4D8E-927F-2EB06D7368C4}" dt="2024-02-28T23:41:29.839" v="902" actId="1076"/>
          <ac:spMkLst>
            <pc:docMk/>
            <pc:sldMk cId="2684744147" sldId="3959"/>
            <ac:spMk id="7" creationId="{F9F1FE0F-A6A8-A7FA-FF64-8DB4C535D64D}"/>
          </ac:spMkLst>
        </pc:spChg>
        <pc:spChg chg="add mod">
          <ac:chgData name="Hannah Ritz" userId="facff147-0948-4d50-9da1-32c8a24bcaec" providerId="ADAL" clId="{77DFBEC8-931A-4D8E-927F-2EB06D7368C4}" dt="2024-02-28T23:40:59.216" v="894" actId="1076"/>
          <ac:spMkLst>
            <pc:docMk/>
            <pc:sldMk cId="2684744147" sldId="3959"/>
            <ac:spMk id="10" creationId="{628C7A77-E51D-310D-A2A0-DA88DB4AED19}"/>
          </ac:spMkLst>
        </pc:spChg>
        <pc:spChg chg="add mod">
          <ac:chgData name="Hannah Ritz" userId="facff147-0948-4d50-9da1-32c8a24bcaec" providerId="ADAL" clId="{77DFBEC8-931A-4D8E-927F-2EB06D7368C4}" dt="2024-02-28T23:41:22.498" v="900" actId="20577"/>
          <ac:spMkLst>
            <pc:docMk/>
            <pc:sldMk cId="2684744147" sldId="3959"/>
            <ac:spMk id="11" creationId="{BEA884F1-7D96-40EB-919F-43E3700D564C}"/>
          </ac:spMkLst>
        </pc:spChg>
        <pc:picChg chg="add mod">
          <ac:chgData name="Hannah Ritz" userId="facff147-0948-4d50-9da1-32c8a24bcaec" providerId="ADAL" clId="{77DFBEC8-931A-4D8E-927F-2EB06D7368C4}" dt="2024-02-28T23:41:25.863" v="901" actId="1076"/>
          <ac:picMkLst>
            <pc:docMk/>
            <pc:sldMk cId="2684744147" sldId="3959"/>
            <ac:picMk id="9" creationId="{025F47DB-00FC-471E-D958-56223BE48028}"/>
          </ac:picMkLst>
        </pc:picChg>
        <pc:picChg chg="add mod">
          <ac:chgData name="Hannah Ritz" userId="facff147-0948-4d50-9da1-32c8a24bcaec" providerId="ADAL" clId="{77DFBEC8-931A-4D8E-927F-2EB06D7368C4}" dt="2024-02-28T23:40:55.133" v="893" actId="1076"/>
          <ac:picMkLst>
            <pc:docMk/>
            <pc:sldMk cId="2684744147" sldId="3959"/>
            <ac:picMk id="13" creationId="{FD04BE9D-004C-9DF9-F3B6-8ECD20070ED2}"/>
          </ac:picMkLst>
        </pc:picChg>
        <pc:picChg chg="add mod">
          <ac:chgData name="Hannah Ritz" userId="facff147-0948-4d50-9da1-32c8a24bcaec" providerId="ADAL" clId="{77DFBEC8-931A-4D8E-927F-2EB06D7368C4}" dt="2024-02-28T23:41:09.749" v="897" actId="1076"/>
          <ac:picMkLst>
            <pc:docMk/>
            <pc:sldMk cId="2684744147" sldId="3959"/>
            <ac:picMk id="15" creationId="{776BDC89-D5CC-D512-3F4A-34055438DFA1}"/>
          </ac:picMkLst>
        </pc:picChg>
      </pc:sldChg>
      <pc:sldChg chg="del">
        <pc:chgData name="Hannah Ritz" userId="facff147-0948-4d50-9da1-32c8a24bcaec" providerId="ADAL" clId="{77DFBEC8-931A-4D8E-927F-2EB06D7368C4}" dt="2024-02-28T23:09:11.190" v="22" actId="2696"/>
        <pc:sldMkLst>
          <pc:docMk/>
          <pc:sldMk cId="2200566777" sldId="3972"/>
        </pc:sldMkLst>
      </pc:sldChg>
      <pc:sldChg chg="del">
        <pc:chgData name="Hannah Ritz" userId="facff147-0948-4d50-9da1-32c8a24bcaec" providerId="ADAL" clId="{77DFBEC8-931A-4D8E-927F-2EB06D7368C4}" dt="2024-02-28T23:09:11.190" v="22" actId="2696"/>
        <pc:sldMkLst>
          <pc:docMk/>
          <pc:sldMk cId="1373317995" sldId="3973"/>
        </pc:sldMkLst>
      </pc:sldChg>
      <pc:sldChg chg="del">
        <pc:chgData name="Hannah Ritz" userId="facff147-0948-4d50-9da1-32c8a24bcaec" providerId="ADAL" clId="{77DFBEC8-931A-4D8E-927F-2EB06D7368C4}" dt="2024-02-28T23:09:11.190" v="22" actId="2696"/>
        <pc:sldMkLst>
          <pc:docMk/>
          <pc:sldMk cId="4270402417" sldId="3974"/>
        </pc:sldMkLst>
      </pc:sldChg>
      <pc:sldChg chg="modSp">
        <pc:chgData name="Hannah Ritz" userId="facff147-0948-4d50-9da1-32c8a24bcaec" providerId="ADAL" clId="{77DFBEC8-931A-4D8E-927F-2EB06D7368C4}" dt="2024-03-07T19:34:59.511" v="1722" actId="20577"/>
        <pc:sldMkLst>
          <pc:docMk/>
          <pc:sldMk cId="4278565500" sldId="4185"/>
        </pc:sldMkLst>
        <pc:graphicFrameChg chg="mod">
          <ac:chgData name="Hannah Ritz" userId="facff147-0948-4d50-9da1-32c8a24bcaec" providerId="ADAL" clId="{77DFBEC8-931A-4D8E-927F-2EB06D7368C4}" dt="2024-03-07T19:34:59.511" v="1722" actId="20577"/>
          <ac:graphicFrameMkLst>
            <pc:docMk/>
            <pc:sldMk cId="4278565500" sldId="4185"/>
            <ac:graphicFrameMk id="3" creationId="{2595063A-D7C4-A3DA-1577-9C6858D216E0}"/>
          </ac:graphicFrameMkLst>
        </pc:graphicFrameChg>
      </pc:sldChg>
      <pc:sldChg chg="modSp">
        <pc:chgData name="Hannah Ritz" userId="facff147-0948-4d50-9da1-32c8a24bcaec" providerId="ADAL" clId="{77DFBEC8-931A-4D8E-927F-2EB06D7368C4}" dt="2024-03-07T19:36:14.365" v="1724" actId="20577"/>
        <pc:sldMkLst>
          <pc:docMk/>
          <pc:sldMk cId="1374560193" sldId="4188"/>
        </pc:sldMkLst>
        <pc:graphicFrameChg chg="mod">
          <ac:chgData name="Hannah Ritz" userId="facff147-0948-4d50-9da1-32c8a24bcaec" providerId="ADAL" clId="{77DFBEC8-931A-4D8E-927F-2EB06D7368C4}" dt="2024-03-07T19:36:14.365" v="1724" actId="20577"/>
          <ac:graphicFrameMkLst>
            <pc:docMk/>
            <pc:sldMk cId="1374560193" sldId="4188"/>
            <ac:graphicFrameMk id="2" creationId="{AAAA7556-2182-DFA8-D255-EA29C39688FE}"/>
          </ac:graphicFrameMkLst>
        </pc:graphicFrameChg>
      </pc:sldChg>
      <pc:sldChg chg="modSp mod">
        <pc:chgData name="Hannah Ritz" userId="facff147-0948-4d50-9da1-32c8a24bcaec" providerId="ADAL" clId="{77DFBEC8-931A-4D8E-927F-2EB06D7368C4}" dt="2024-03-07T19:37:09.693" v="1728" actId="20577"/>
        <pc:sldMkLst>
          <pc:docMk/>
          <pc:sldMk cId="1511337408" sldId="4189"/>
        </pc:sldMkLst>
        <pc:spChg chg="mod">
          <ac:chgData name="Hannah Ritz" userId="facff147-0948-4d50-9da1-32c8a24bcaec" providerId="ADAL" clId="{77DFBEC8-931A-4D8E-927F-2EB06D7368C4}" dt="2024-03-07T19:36:54.199" v="1726" actId="20577"/>
          <ac:spMkLst>
            <pc:docMk/>
            <pc:sldMk cId="1511337408" sldId="4189"/>
            <ac:spMk id="24" creationId="{D64D6E4B-4E39-FB1C-C924-B8AB37D8DAEB}"/>
          </ac:spMkLst>
        </pc:spChg>
        <pc:spChg chg="mod">
          <ac:chgData name="Hannah Ritz" userId="facff147-0948-4d50-9da1-32c8a24bcaec" providerId="ADAL" clId="{77DFBEC8-931A-4D8E-927F-2EB06D7368C4}" dt="2024-03-07T19:37:09.693" v="1728" actId="20577"/>
          <ac:spMkLst>
            <pc:docMk/>
            <pc:sldMk cId="1511337408" sldId="4189"/>
            <ac:spMk id="26" creationId="{D6CFE17B-7E9B-7ABF-E95F-8A97CB645C5B}"/>
          </ac:spMkLst>
        </pc:spChg>
      </pc:sldChg>
      <pc:sldChg chg="modSp mod">
        <pc:chgData name="Hannah Ritz" userId="facff147-0948-4d50-9da1-32c8a24bcaec" providerId="ADAL" clId="{77DFBEC8-931A-4D8E-927F-2EB06D7368C4}" dt="2024-03-07T19:37:26.923" v="1732" actId="20577"/>
        <pc:sldMkLst>
          <pc:docMk/>
          <pc:sldMk cId="2615299610" sldId="4190"/>
        </pc:sldMkLst>
        <pc:spChg chg="mod">
          <ac:chgData name="Hannah Ritz" userId="facff147-0948-4d50-9da1-32c8a24bcaec" providerId="ADAL" clId="{77DFBEC8-931A-4D8E-927F-2EB06D7368C4}" dt="2024-03-07T19:37:26.923" v="1732" actId="20577"/>
          <ac:spMkLst>
            <pc:docMk/>
            <pc:sldMk cId="2615299610" sldId="4190"/>
            <ac:spMk id="2" creationId="{2D7F33D1-CDD4-B8CA-8DC4-835823E0D7D6}"/>
          </ac:spMkLst>
        </pc:spChg>
      </pc:sldChg>
      <pc:sldChg chg="modSp mod">
        <pc:chgData name="Hannah Ritz" userId="facff147-0948-4d50-9da1-32c8a24bcaec" providerId="ADAL" clId="{77DFBEC8-931A-4D8E-927F-2EB06D7368C4}" dt="2024-03-07T19:38:10.163" v="1736" actId="20577"/>
        <pc:sldMkLst>
          <pc:docMk/>
          <pc:sldMk cId="2006248047" sldId="4191"/>
        </pc:sldMkLst>
        <pc:spChg chg="mod">
          <ac:chgData name="Hannah Ritz" userId="facff147-0948-4d50-9da1-32c8a24bcaec" providerId="ADAL" clId="{77DFBEC8-931A-4D8E-927F-2EB06D7368C4}" dt="2024-03-07T19:37:59.183" v="1734" actId="20577"/>
          <ac:spMkLst>
            <pc:docMk/>
            <pc:sldMk cId="2006248047" sldId="4191"/>
            <ac:spMk id="11" creationId="{82530C25-AFA0-63F8-DEA3-6C7AED287755}"/>
          </ac:spMkLst>
        </pc:spChg>
        <pc:spChg chg="mod">
          <ac:chgData name="Hannah Ritz" userId="facff147-0948-4d50-9da1-32c8a24bcaec" providerId="ADAL" clId="{77DFBEC8-931A-4D8E-927F-2EB06D7368C4}" dt="2024-03-07T19:38:10.163" v="1736" actId="20577"/>
          <ac:spMkLst>
            <pc:docMk/>
            <pc:sldMk cId="2006248047" sldId="4191"/>
            <ac:spMk id="15" creationId="{F1DE19A4-52C0-8977-95FF-8BFA5E610700}"/>
          </ac:spMkLst>
        </pc:spChg>
      </pc:sldChg>
      <pc:sldChg chg="modSp mod">
        <pc:chgData name="Hannah Ritz" userId="facff147-0948-4d50-9da1-32c8a24bcaec" providerId="ADAL" clId="{77DFBEC8-931A-4D8E-927F-2EB06D7368C4}" dt="2024-03-07T19:38:29.732" v="1740" actId="20577"/>
        <pc:sldMkLst>
          <pc:docMk/>
          <pc:sldMk cId="3464823279" sldId="4192"/>
        </pc:sldMkLst>
        <pc:spChg chg="mod">
          <ac:chgData name="Hannah Ritz" userId="facff147-0948-4d50-9da1-32c8a24bcaec" providerId="ADAL" clId="{77DFBEC8-931A-4D8E-927F-2EB06D7368C4}" dt="2024-03-07T19:38:22.842" v="1738" actId="20577"/>
          <ac:spMkLst>
            <pc:docMk/>
            <pc:sldMk cId="3464823279" sldId="4192"/>
            <ac:spMk id="2" creationId="{2D7F33D1-CDD4-B8CA-8DC4-835823E0D7D6}"/>
          </ac:spMkLst>
        </pc:spChg>
        <pc:spChg chg="mod">
          <ac:chgData name="Hannah Ritz" userId="facff147-0948-4d50-9da1-32c8a24bcaec" providerId="ADAL" clId="{77DFBEC8-931A-4D8E-927F-2EB06D7368C4}" dt="2024-03-07T19:38:29.732" v="1740" actId="20577"/>
          <ac:spMkLst>
            <pc:docMk/>
            <pc:sldMk cId="3464823279" sldId="4192"/>
            <ac:spMk id="11" creationId="{82530C25-AFA0-63F8-DEA3-6C7AED287755}"/>
          </ac:spMkLst>
        </pc:sp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_rels/data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36.svg"/></Relationships>
</file>

<file path=ppt/diagrams/_rels/data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3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46112-5C16-46F5-A367-20913120BB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4D1135D-7B51-4F32-B3A7-F549AC1E87B4}">
      <dgm:prSet phldrT="[Text]" custT="1"/>
      <dgm:spPr/>
      <dgm:t>
        <a:bodyPr/>
        <a:lstStyle/>
        <a:p>
          <a:pPr rtl="0"/>
          <a:r>
            <a:rPr lang="en-US" sz="2400">
              <a:latin typeface="+mn-lt"/>
              <a:cs typeface="Times"/>
            </a:rPr>
            <a:t>Develop an Implementation Plan for establishing a critical infrastructure data management system to include:</a:t>
          </a:r>
        </a:p>
      </dgm:t>
    </dgm:pt>
    <dgm:pt modelId="{9DD7EB54-FED5-4783-ABA8-45BA4CEC3790}" type="parTrans" cxnId="{19A44FCD-6504-4A4F-9402-869F9B49CB5A}">
      <dgm:prSet/>
      <dgm:spPr/>
      <dgm:t>
        <a:bodyPr/>
        <a:lstStyle/>
        <a:p>
          <a:endParaRPr lang="en-US" sz="2400">
            <a:latin typeface="+mn-lt"/>
            <a:cs typeface="Times" panose="02020603050405020304" pitchFamily="18" charset="0"/>
          </a:endParaRPr>
        </a:p>
      </dgm:t>
    </dgm:pt>
    <dgm:pt modelId="{24CB5F68-1836-4C81-B4A5-855CE0F60261}" type="sibTrans" cxnId="{19A44FCD-6504-4A4F-9402-869F9B49CB5A}">
      <dgm:prSet/>
      <dgm:spPr/>
      <dgm:t>
        <a:bodyPr/>
        <a:lstStyle/>
        <a:p>
          <a:endParaRPr lang="en-US" sz="2400">
            <a:latin typeface="+mn-lt"/>
            <a:cs typeface="Times" panose="02020603050405020304" pitchFamily="18" charset="0"/>
          </a:endParaRPr>
        </a:p>
      </dgm:t>
    </dgm:pt>
    <dgm:pt modelId="{5710CE3B-7E60-499D-A163-05EB73B620AD}">
      <dgm:prSet phldrT="[Text]" custT="1"/>
      <dgm:spPr/>
      <dgm:t>
        <a:bodyPr/>
        <a:lstStyle/>
        <a:p>
          <a:r>
            <a:rPr lang="en-US" sz="2400">
              <a:latin typeface="+mn-lt"/>
              <a:cs typeface="Times"/>
            </a:rPr>
            <a:t>“Articulate” the conduct of a comprehensive inventory and baseline interdependency assessment of the state’s critical infrastructure and their dependencies/interdependencies to inform the development of:</a:t>
          </a:r>
        </a:p>
      </dgm:t>
    </dgm:pt>
    <dgm:pt modelId="{8110FC20-D58A-4053-A236-216F6AFC291A}" type="parTrans" cxnId="{DE7489C2-9E7B-49F2-97F6-36AD8EE89C77}">
      <dgm:prSet/>
      <dgm:spPr/>
      <dgm:t>
        <a:bodyPr/>
        <a:lstStyle/>
        <a:p>
          <a:endParaRPr lang="en-US" sz="2400">
            <a:latin typeface="+mn-lt"/>
            <a:cs typeface="Times" panose="02020603050405020304" pitchFamily="18" charset="0"/>
          </a:endParaRPr>
        </a:p>
      </dgm:t>
    </dgm:pt>
    <dgm:pt modelId="{39560F78-DAA7-426E-A4FD-C203CD17564F}" type="sibTrans" cxnId="{DE7489C2-9E7B-49F2-97F6-36AD8EE89C77}">
      <dgm:prSet/>
      <dgm:spPr/>
      <dgm:t>
        <a:bodyPr/>
        <a:lstStyle/>
        <a:p>
          <a:endParaRPr lang="en-US" sz="2400">
            <a:latin typeface="+mn-lt"/>
            <a:cs typeface="Times" panose="02020603050405020304" pitchFamily="18" charset="0"/>
          </a:endParaRPr>
        </a:p>
      </dgm:t>
    </dgm:pt>
    <dgm:pt modelId="{77267B0D-87A7-40C1-B507-9CC559402E47}">
      <dgm:prSet phldrT="[Text]" custT="1"/>
      <dgm:spPr/>
      <dgm:t>
        <a:bodyPr/>
        <a:lstStyle/>
        <a:p>
          <a:r>
            <a:rPr lang="en-US" sz="2400">
              <a:latin typeface="+mn-lt"/>
              <a:cs typeface="Times"/>
            </a:rPr>
            <a:t>Long-term resiliency investment planning</a:t>
          </a:r>
        </a:p>
      </dgm:t>
    </dgm:pt>
    <dgm:pt modelId="{F6FBE2FF-0C29-4381-AE8C-758A0FD0C333}" type="parTrans" cxnId="{170FF5F4-8803-4595-A571-D2BDE9A82AE1}">
      <dgm:prSet/>
      <dgm:spPr/>
      <dgm:t>
        <a:bodyPr/>
        <a:lstStyle/>
        <a:p>
          <a:endParaRPr lang="en-US" sz="2400">
            <a:latin typeface="+mn-lt"/>
            <a:cs typeface="Times" panose="02020603050405020304" pitchFamily="18" charset="0"/>
          </a:endParaRPr>
        </a:p>
      </dgm:t>
    </dgm:pt>
    <dgm:pt modelId="{46342E14-350A-4FBE-A327-A56AF12E17F1}" type="sibTrans" cxnId="{170FF5F4-8803-4595-A571-D2BDE9A82AE1}">
      <dgm:prSet/>
      <dgm:spPr/>
      <dgm:t>
        <a:bodyPr/>
        <a:lstStyle/>
        <a:p>
          <a:endParaRPr lang="en-US" sz="2400">
            <a:latin typeface="+mn-lt"/>
            <a:cs typeface="Times" panose="02020603050405020304" pitchFamily="18" charset="0"/>
          </a:endParaRPr>
        </a:p>
      </dgm:t>
    </dgm:pt>
    <dgm:pt modelId="{FD6B0C24-F5D3-4516-B8EE-0787978DF3BE}">
      <dgm:prSet phldrT="[Text]" custT="1"/>
      <dgm:spPr/>
      <dgm:t>
        <a:bodyPr/>
        <a:lstStyle/>
        <a:p>
          <a:r>
            <a:rPr lang="en-US" sz="2400">
              <a:latin typeface="+mn-lt"/>
              <a:cs typeface="Times"/>
            </a:rPr>
            <a:t>Incident response capabilities and capacity</a:t>
          </a:r>
        </a:p>
      </dgm:t>
    </dgm:pt>
    <dgm:pt modelId="{5CDA7519-39C9-496A-B957-6205938E2FE8}" type="parTrans" cxnId="{62641B86-E4F6-4F64-9013-16210409B60F}">
      <dgm:prSet/>
      <dgm:spPr/>
      <dgm:t>
        <a:bodyPr/>
        <a:lstStyle/>
        <a:p>
          <a:endParaRPr lang="en-US" sz="2400">
            <a:latin typeface="+mn-lt"/>
            <a:cs typeface="Times" panose="02020603050405020304" pitchFamily="18" charset="0"/>
          </a:endParaRPr>
        </a:p>
      </dgm:t>
    </dgm:pt>
    <dgm:pt modelId="{E7D6566E-1943-4B8B-85E3-3E3CB22F168A}" type="sibTrans" cxnId="{62641B86-E4F6-4F64-9013-16210409B60F}">
      <dgm:prSet/>
      <dgm:spPr/>
      <dgm:t>
        <a:bodyPr/>
        <a:lstStyle/>
        <a:p>
          <a:endParaRPr lang="en-US" sz="2400">
            <a:latin typeface="+mn-lt"/>
            <a:cs typeface="Times" panose="02020603050405020304" pitchFamily="18" charset="0"/>
          </a:endParaRPr>
        </a:p>
      </dgm:t>
    </dgm:pt>
    <dgm:pt modelId="{B062E70D-5763-41CA-8300-F2B754B89931}">
      <dgm:prSet phldrT="[Text]" custT="1"/>
      <dgm:spPr/>
      <dgm:t>
        <a:bodyPr/>
        <a:lstStyle/>
        <a:p>
          <a:r>
            <a:rPr lang="en-US" sz="2400">
              <a:latin typeface="+mn-lt"/>
              <a:cs typeface="Times"/>
            </a:rPr>
            <a:t>Threat mitigation activities</a:t>
          </a:r>
        </a:p>
      </dgm:t>
    </dgm:pt>
    <dgm:pt modelId="{946FC727-D470-4EF3-8BF0-AE068831E6DE}" type="parTrans" cxnId="{726551B8-EFF0-4B5D-AF07-0AD63BA81E89}">
      <dgm:prSet/>
      <dgm:spPr/>
      <dgm:t>
        <a:bodyPr/>
        <a:lstStyle/>
        <a:p>
          <a:endParaRPr lang="en-US" sz="2400">
            <a:latin typeface="+mn-lt"/>
            <a:cs typeface="Times" panose="02020603050405020304" pitchFamily="18" charset="0"/>
          </a:endParaRPr>
        </a:p>
      </dgm:t>
    </dgm:pt>
    <dgm:pt modelId="{F139488B-1FAD-432A-8C62-5F6FAAF3663C}" type="sibTrans" cxnId="{726551B8-EFF0-4B5D-AF07-0AD63BA81E89}">
      <dgm:prSet/>
      <dgm:spPr/>
      <dgm:t>
        <a:bodyPr/>
        <a:lstStyle/>
        <a:p>
          <a:endParaRPr lang="en-US" sz="2400">
            <a:latin typeface="+mn-lt"/>
            <a:cs typeface="Times" panose="02020603050405020304" pitchFamily="18" charset="0"/>
          </a:endParaRPr>
        </a:p>
      </dgm:t>
    </dgm:pt>
    <dgm:pt modelId="{62711BE5-A50D-4BE5-AE17-B0CEE11D59F7}">
      <dgm:prSet phldrT="[Text]" custT="1"/>
      <dgm:spPr/>
      <dgm:t>
        <a:bodyPr/>
        <a:lstStyle/>
        <a:p>
          <a:r>
            <a:rPr lang="en-US" sz="2400" b="1">
              <a:latin typeface="+mn-lt"/>
              <a:cs typeface="Times"/>
            </a:rPr>
            <a:t>Synchronize plan and execution to current critical infrastructure inventories and related data and systems</a:t>
          </a:r>
        </a:p>
      </dgm:t>
    </dgm:pt>
    <dgm:pt modelId="{2190CD5D-A5F7-4B37-9171-76F3802FFAE2}" type="parTrans" cxnId="{3D5EFD0E-0FCF-4D9A-9E2C-69ADF1846956}">
      <dgm:prSet/>
      <dgm:spPr/>
      <dgm:t>
        <a:bodyPr/>
        <a:lstStyle/>
        <a:p>
          <a:endParaRPr lang="en-US" sz="2400">
            <a:latin typeface="+mn-lt"/>
            <a:cs typeface="Times" panose="02020603050405020304" pitchFamily="18" charset="0"/>
          </a:endParaRPr>
        </a:p>
      </dgm:t>
    </dgm:pt>
    <dgm:pt modelId="{42983247-FE0B-4A36-A489-9BCD73D9706E}" type="sibTrans" cxnId="{3D5EFD0E-0FCF-4D9A-9E2C-69ADF1846956}">
      <dgm:prSet/>
      <dgm:spPr/>
      <dgm:t>
        <a:bodyPr/>
        <a:lstStyle/>
        <a:p>
          <a:endParaRPr lang="en-US" sz="2400">
            <a:latin typeface="+mn-lt"/>
            <a:cs typeface="Times" panose="02020603050405020304" pitchFamily="18" charset="0"/>
          </a:endParaRPr>
        </a:p>
      </dgm:t>
    </dgm:pt>
    <dgm:pt modelId="{17872FC8-483D-4157-8058-10C658813A2A}" type="pres">
      <dgm:prSet presAssocID="{B2246112-5C16-46F5-A367-20913120BBB7}" presName="linear" presStyleCnt="0">
        <dgm:presLayoutVars>
          <dgm:dir/>
          <dgm:animLvl val="lvl"/>
          <dgm:resizeHandles val="exact"/>
        </dgm:presLayoutVars>
      </dgm:prSet>
      <dgm:spPr/>
    </dgm:pt>
    <dgm:pt modelId="{E3547E67-3883-4427-AC63-91BCEB737B00}" type="pres">
      <dgm:prSet presAssocID="{B4D1135D-7B51-4F32-B3A7-F549AC1E87B4}" presName="parentLin" presStyleCnt="0"/>
      <dgm:spPr/>
    </dgm:pt>
    <dgm:pt modelId="{8F71F835-3AEA-4038-BB66-3AE05D7771CE}" type="pres">
      <dgm:prSet presAssocID="{B4D1135D-7B51-4F32-B3A7-F549AC1E87B4}" presName="parentLeftMargin" presStyleLbl="node1" presStyleIdx="0" presStyleCnt="1"/>
      <dgm:spPr/>
    </dgm:pt>
    <dgm:pt modelId="{93EC95A8-7128-42B6-A647-08E3549F09FF}" type="pres">
      <dgm:prSet presAssocID="{B4D1135D-7B51-4F32-B3A7-F549AC1E87B4}" presName="parentText" presStyleLbl="node1" presStyleIdx="0" presStyleCnt="1" custLinFactNeighborX="23952" custLinFactNeighborY="12835">
        <dgm:presLayoutVars>
          <dgm:chMax val="0"/>
          <dgm:bulletEnabled val="1"/>
        </dgm:presLayoutVars>
      </dgm:prSet>
      <dgm:spPr/>
    </dgm:pt>
    <dgm:pt modelId="{B21E0751-BD79-46DE-A52F-D15A22464E3C}" type="pres">
      <dgm:prSet presAssocID="{B4D1135D-7B51-4F32-B3A7-F549AC1E87B4}" presName="negativeSpace" presStyleCnt="0"/>
      <dgm:spPr/>
    </dgm:pt>
    <dgm:pt modelId="{5D1D4F30-9C57-48BF-A386-2181594D1DF8}" type="pres">
      <dgm:prSet presAssocID="{B4D1135D-7B51-4F32-B3A7-F549AC1E87B4}" presName="childText" presStyleLbl="conFgAcc1" presStyleIdx="0" presStyleCnt="1" custLinFactNeighborY="-3343">
        <dgm:presLayoutVars>
          <dgm:bulletEnabled val="1"/>
        </dgm:presLayoutVars>
      </dgm:prSet>
      <dgm:spPr/>
    </dgm:pt>
  </dgm:ptLst>
  <dgm:cxnLst>
    <dgm:cxn modelId="{3D5EFD0E-0FCF-4D9A-9E2C-69ADF1846956}" srcId="{B4D1135D-7B51-4F32-B3A7-F549AC1E87B4}" destId="{62711BE5-A50D-4BE5-AE17-B0CEE11D59F7}" srcOrd="1" destOrd="0" parTransId="{2190CD5D-A5F7-4B37-9171-76F3802FFAE2}" sibTransId="{42983247-FE0B-4A36-A489-9BCD73D9706E}"/>
    <dgm:cxn modelId="{95D8ED10-44E6-4E8D-A701-5196EAAF12EE}" type="presOf" srcId="{62711BE5-A50D-4BE5-AE17-B0CEE11D59F7}" destId="{5D1D4F30-9C57-48BF-A386-2181594D1DF8}" srcOrd="0" destOrd="4" presId="urn:microsoft.com/office/officeart/2005/8/layout/list1"/>
    <dgm:cxn modelId="{F91C7121-57A3-493E-8878-17A72D7874E5}" type="presOf" srcId="{5710CE3B-7E60-499D-A163-05EB73B620AD}" destId="{5D1D4F30-9C57-48BF-A386-2181594D1DF8}" srcOrd="0" destOrd="0" presId="urn:microsoft.com/office/officeart/2005/8/layout/list1"/>
    <dgm:cxn modelId="{FB5AB05C-B052-4511-8CD3-FC8088923DBD}" type="presOf" srcId="{B4D1135D-7B51-4F32-B3A7-F549AC1E87B4}" destId="{93EC95A8-7128-42B6-A647-08E3549F09FF}" srcOrd="1" destOrd="0" presId="urn:microsoft.com/office/officeart/2005/8/layout/list1"/>
    <dgm:cxn modelId="{990D6E62-DAA2-42B8-B1C9-6B532230F72C}" type="presOf" srcId="{B4D1135D-7B51-4F32-B3A7-F549AC1E87B4}" destId="{8F71F835-3AEA-4038-BB66-3AE05D7771CE}" srcOrd="0" destOrd="0" presId="urn:microsoft.com/office/officeart/2005/8/layout/list1"/>
    <dgm:cxn modelId="{DFD7EC84-54DE-4083-B431-C3C888165099}" type="presOf" srcId="{B2246112-5C16-46F5-A367-20913120BBB7}" destId="{17872FC8-483D-4157-8058-10C658813A2A}" srcOrd="0" destOrd="0" presId="urn:microsoft.com/office/officeart/2005/8/layout/list1"/>
    <dgm:cxn modelId="{62641B86-E4F6-4F64-9013-16210409B60F}" srcId="{5710CE3B-7E60-499D-A163-05EB73B620AD}" destId="{FD6B0C24-F5D3-4516-B8EE-0787978DF3BE}" srcOrd="1" destOrd="0" parTransId="{5CDA7519-39C9-496A-B957-6205938E2FE8}" sibTransId="{E7D6566E-1943-4B8B-85E3-3E3CB22F168A}"/>
    <dgm:cxn modelId="{301234A0-FDDD-4A2D-BC2F-2CCE05068565}" type="presOf" srcId="{FD6B0C24-F5D3-4516-B8EE-0787978DF3BE}" destId="{5D1D4F30-9C57-48BF-A386-2181594D1DF8}" srcOrd="0" destOrd="2" presId="urn:microsoft.com/office/officeart/2005/8/layout/list1"/>
    <dgm:cxn modelId="{726551B8-EFF0-4B5D-AF07-0AD63BA81E89}" srcId="{5710CE3B-7E60-499D-A163-05EB73B620AD}" destId="{B062E70D-5763-41CA-8300-F2B754B89931}" srcOrd="0" destOrd="0" parTransId="{946FC727-D470-4EF3-8BF0-AE068831E6DE}" sibTransId="{F139488B-1FAD-432A-8C62-5F6FAAF3663C}"/>
    <dgm:cxn modelId="{DE7489C2-9E7B-49F2-97F6-36AD8EE89C77}" srcId="{B4D1135D-7B51-4F32-B3A7-F549AC1E87B4}" destId="{5710CE3B-7E60-499D-A163-05EB73B620AD}" srcOrd="0" destOrd="0" parTransId="{8110FC20-D58A-4053-A236-216F6AFC291A}" sibTransId="{39560F78-DAA7-426E-A4FD-C203CD17564F}"/>
    <dgm:cxn modelId="{19A44FCD-6504-4A4F-9402-869F9B49CB5A}" srcId="{B2246112-5C16-46F5-A367-20913120BBB7}" destId="{B4D1135D-7B51-4F32-B3A7-F549AC1E87B4}" srcOrd="0" destOrd="0" parTransId="{9DD7EB54-FED5-4783-ABA8-45BA4CEC3790}" sibTransId="{24CB5F68-1836-4C81-B4A5-855CE0F60261}"/>
    <dgm:cxn modelId="{48A1D1CE-DA54-47DD-8DCD-3C156CA5A4DA}" type="presOf" srcId="{B062E70D-5763-41CA-8300-F2B754B89931}" destId="{5D1D4F30-9C57-48BF-A386-2181594D1DF8}" srcOrd="0" destOrd="1" presId="urn:microsoft.com/office/officeart/2005/8/layout/list1"/>
    <dgm:cxn modelId="{7F72FFEB-ED24-4368-A953-E8D84B990CAC}" type="presOf" srcId="{77267B0D-87A7-40C1-B507-9CC559402E47}" destId="{5D1D4F30-9C57-48BF-A386-2181594D1DF8}" srcOrd="0" destOrd="3" presId="urn:microsoft.com/office/officeart/2005/8/layout/list1"/>
    <dgm:cxn modelId="{170FF5F4-8803-4595-A571-D2BDE9A82AE1}" srcId="{5710CE3B-7E60-499D-A163-05EB73B620AD}" destId="{77267B0D-87A7-40C1-B507-9CC559402E47}" srcOrd="2" destOrd="0" parTransId="{F6FBE2FF-0C29-4381-AE8C-758A0FD0C333}" sibTransId="{46342E14-350A-4FBE-A327-A56AF12E17F1}"/>
    <dgm:cxn modelId="{204E91B8-DAF2-49FB-853F-47FA04D52886}" type="presParOf" srcId="{17872FC8-483D-4157-8058-10C658813A2A}" destId="{E3547E67-3883-4427-AC63-91BCEB737B00}" srcOrd="0" destOrd="0" presId="urn:microsoft.com/office/officeart/2005/8/layout/list1"/>
    <dgm:cxn modelId="{136858AD-73D3-4892-8975-D8AC3C36FAF8}" type="presParOf" srcId="{E3547E67-3883-4427-AC63-91BCEB737B00}" destId="{8F71F835-3AEA-4038-BB66-3AE05D7771CE}" srcOrd="0" destOrd="0" presId="urn:microsoft.com/office/officeart/2005/8/layout/list1"/>
    <dgm:cxn modelId="{ED87E7D8-D739-4DCE-A4C9-D19EAD204EEC}" type="presParOf" srcId="{E3547E67-3883-4427-AC63-91BCEB737B00}" destId="{93EC95A8-7128-42B6-A647-08E3549F09FF}" srcOrd="1" destOrd="0" presId="urn:microsoft.com/office/officeart/2005/8/layout/list1"/>
    <dgm:cxn modelId="{A09485E2-32D7-4BA8-9F92-238594E8BEF9}" type="presParOf" srcId="{17872FC8-483D-4157-8058-10C658813A2A}" destId="{B21E0751-BD79-46DE-A52F-D15A22464E3C}" srcOrd="1" destOrd="0" presId="urn:microsoft.com/office/officeart/2005/8/layout/list1"/>
    <dgm:cxn modelId="{34FCE3D7-D1EC-492A-9815-D56340E32D36}" type="presParOf" srcId="{17872FC8-483D-4157-8058-10C658813A2A}" destId="{5D1D4F30-9C57-48BF-A386-2181594D1DF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2573EE-7D93-45D0-A33A-D9C44DA01218}" type="doc">
      <dgm:prSet loTypeId="urn:microsoft.com/office/officeart/2005/8/layout/pList2" loCatId="list" qsTypeId="urn:microsoft.com/office/officeart/2005/8/quickstyle/simple1" qsCatId="simple" csTypeId="urn:microsoft.com/office/officeart/2005/8/colors/colorful1" csCatId="colorful" phldr="1"/>
      <dgm:spPr/>
    </dgm:pt>
    <dgm:pt modelId="{8F240D47-E3D1-473E-B6E0-2406365EA632}">
      <dgm:prSet phldrT="[Text]"/>
      <dgm:spPr/>
      <dgm:t>
        <a:bodyPr/>
        <a:lstStyle/>
        <a:p>
          <a:r>
            <a:rPr lang="en-US" b="1" i="0" u="none"/>
            <a:t>Objective 4.1: </a:t>
          </a:r>
        </a:p>
        <a:p>
          <a:r>
            <a:rPr lang="en-US" b="0" i="0" u="none"/>
            <a:t>Support stakeholder efforts to incorporate Critical Infrastructure threat mitigation into long-term comprehensive planning to improve resilience in </a:t>
          </a:r>
          <a:r>
            <a:rPr lang="en-US" b="0" i="0" u="none" err="1"/>
            <a:t>Hawai</a:t>
          </a:r>
          <a:r>
            <a:rPr lang="haw-US" b="0" i="0" u="none"/>
            <a:t>ʻ</a:t>
          </a:r>
          <a:r>
            <a:rPr lang="en-US" b="0" i="0" u="none" err="1"/>
            <a:t>i</a:t>
          </a:r>
          <a:endParaRPr lang="en-US" i="0"/>
        </a:p>
      </dgm:t>
    </dgm:pt>
    <dgm:pt modelId="{D63CE4E1-BE9E-4C91-A3F4-FCD88EED5394}" type="parTrans" cxnId="{9C4BDAB4-18AA-4E92-B3F2-7BD2494A3E3E}">
      <dgm:prSet/>
      <dgm:spPr/>
      <dgm:t>
        <a:bodyPr/>
        <a:lstStyle/>
        <a:p>
          <a:endParaRPr lang="en-US"/>
        </a:p>
      </dgm:t>
    </dgm:pt>
    <dgm:pt modelId="{6FD463E6-CAC5-4836-A1AC-86B8D4B26C0E}" type="sibTrans" cxnId="{9C4BDAB4-18AA-4E92-B3F2-7BD2494A3E3E}">
      <dgm:prSet/>
      <dgm:spPr/>
      <dgm:t>
        <a:bodyPr/>
        <a:lstStyle/>
        <a:p>
          <a:endParaRPr lang="en-US"/>
        </a:p>
      </dgm:t>
    </dgm:pt>
    <dgm:pt modelId="{FC76D945-1B3A-4CCF-B503-D9402112D589}">
      <dgm:prSet phldrT="[Text]"/>
      <dgm:spPr/>
      <dgm:t>
        <a:bodyPr/>
        <a:lstStyle/>
        <a:p>
          <a:r>
            <a:rPr lang="en-US" b="1" i="0" u="none"/>
            <a:t>Objective 4.2: </a:t>
          </a:r>
        </a:p>
        <a:p>
          <a:r>
            <a:rPr lang="en-US" b="0" i="0" u="none"/>
            <a:t>Develop a common operating picture of Critical Infrastructure in Hawai</a:t>
          </a:r>
          <a:r>
            <a:rPr lang="haw-US" b="0" i="0" u="none"/>
            <a:t>ʻ</a:t>
          </a:r>
          <a:r>
            <a:rPr lang="en-US" b="0" i="0" u="none"/>
            <a:t>i to support planning and mitigation efforts and enhance situational awareness</a:t>
          </a:r>
          <a:endParaRPr lang="en-US" i="0"/>
        </a:p>
      </dgm:t>
    </dgm:pt>
    <dgm:pt modelId="{123C90D7-2BB6-471A-8EB5-0ADAC7A0A7E6}" type="parTrans" cxnId="{EC84CCD6-3705-45F4-9F62-486942A20E21}">
      <dgm:prSet/>
      <dgm:spPr/>
      <dgm:t>
        <a:bodyPr/>
        <a:lstStyle/>
        <a:p>
          <a:endParaRPr lang="en-US"/>
        </a:p>
      </dgm:t>
    </dgm:pt>
    <dgm:pt modelId="{F45EE606-24AA-478A-958D-70D65EC80FA5}" type="sibTrans" cxnId="{EC84CCD6-3705-45F4-9F62-486942A20E21}">
      <dgm:prSet/>
      <dgm:spPr/>
      <dgm:t>
        <a:bodyPr/>
        <a:lstStyle/>
        <a:p>
          <a:endParaRPr lang="en-US"/>
        </a:p>
      </dgm:t>
    </dgm:pt>
    <dgm:pt modelId="{1E9B962D-30EC-4C99-9EE0-D78E75486D35}" type="pres">
      <dgm:prSet presAssocID="{412573EE-7D93-45D0-A33A-D9C44DA01218}" presName="Name0" presStyleCnt="0">
        <dgm:presLayoutVars>
          <dgm:dir/>
          <dgm:resizeHandles val="exact"/>
        </dgm:presLayoutVars>
      </dgm:prSet>
      <dgm:spPr/>
    </dgm:pt>
    <dgm:pt modelId="{74BCF97A-667A-41B4-9E3F-B62198756E8F}" type="pres">
      <dgm:prSet presAssocID="{412573EE-7D93-45D0-A33A-D9C44DA01218}" presName="bkgdShp" presStyleLbl="alignAccFollowNode1" presStyleIdx="0" presStyleCnt="1"/>
      <dgm:spPr/>
    </dgm:pt>
    <dgm:pt modelId="{6190077A-2C61-4876-8156-ADDC7DAFBD6E}" type="pres">
      <dgm:prSet presAssocID="{412573EE-7D93-45D0-A33A-D9C44DA01218}" presName="linComp" presStyleCnt="0"/>
      <dgm:spPr/>
    </dgm:pt>
    <dgm:pt modelId="{51181F7B-CEC7-4553-9821-12EEC74DE625}" type="pres">
      <dgm:prSet presAssocID="{8F240D47-E3D1-473E-B6E0-2406365EA632}" presName="compNode" presStyleCnt="0"/>
      <dgm:spPr/>
    </dgm:pt>
    <dgm:pt modelId="{1A3620FB-8FAC-420E-A6BB-3F7DA50F9686}" type="pres">
      <dgm:prSet presAssocID="{8F240D47-E3D1-473E-B6E0-2406365EA632}" presName="node" presStyleLbl="node1" presStyleIdx="0" presStyleCnt="2">
        <dgm:presLayoutVars>
          <dgm:bulletEnabled val="1"/>
        </dgm:presLayoutVars>
      </dgm:prSet>
      <dgm:spPr/>
    </dgm:pt>
    <dgm:pt modelId="{EF0F40E7-AA1A-4DDC-BAC8-885EF0528E9E}" type="pres">
      <dgm:prSet presAssocID="{8F240D47-E3D1-473E-B6E0-2406365EA632}" presName="invisiNode" presStyleLbl="node1" presStyleIdx="0" presStyleCnt="2"/>
      <dgm:spPr/>
    </dgm:pt>
    <dgm:pt modelId="{DBD45BD8-50AB-477B-8EAB-4E5B54A09432}" type="pres">
      <dgm:prSet presAssocID="{8F240D47-E3D1-473E-B6E0-2406365EA632}" presName="imagNode" presStyleLbl="fgImgPlace1" presStyleIdx="0" presStyleCnt="2" custLinFactNeighborY="-1060"/>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902" t="-18259" r="7902" b="-18259"/>
          </a:stretch>
        </a:blipFill>
      </dgm:spPr>
      <dgm:extLst>
        <a:ext uri="{E40237B7-FDA0-4F09-8148-C483321AD2D9}">
          <dgm14:cNvPr xmlns:dgm14="http://schemas.microsoft.com/office/drawing/2010/diagram" id="0" name="" descr="Blueprint with solid fill"/>
        </a:ext>
      </dgm:extLst>
    </dgm:pt>
    <dgm:pt modelId="{3ABD841A-02E1-42F2-BDD9-F634DDD5C79D}" type="pres">
      <dgm:prSet presAssocID="{6FD463E6-CAC5-4836-A1AC-86B8D4B26C0E}" presName="sibTrans" presStyleLbl="sibTrans2D1" presStyleIdx="0" presStyleCnt="0"/>
      <dgm:spPr/>
    </dgm:pt>
    <dgm:pt modelId="{53561490-9D88-4C59-A98A-B4724975D95C}" type="pres">
      <dgm:prSet presAssocID="{FC76D945-1B3A-4CCF-B503-D9402112D589}" presName="compNode" presStyleCnt="0"/>
      <dgm:spPr/>
    </dgm:pt>
    <dgm:pt modelId="{B4B5F87C-3045-4424-931F-F81D7A4D3CEB}" type="pres">
      <dgm:prSet presAssocID="{FC76D945-1B3A-4CCF-B503-D9402112D589}" presName="node" presStyleLbl="node1" presStyleIdx="1" presStyleCnt="2">
        <dgm:presLayoutVars>
          <dgm:bulletEnabled val="1"/>
        </dgm:presLayoutVars>
      </dgm:prSet>
      <dgm:spPr/>
    </dgm:pt>
    <dgm:pt modelId="{0DF4D366-1C18-4DD4-A952-59160416E9B0}" type="pres">
      <dgm:prSet presAssocID="{FC76D945-1B3A-4CCF-B503-D9402112D589}" presName="invisiNode" presStyleLbl="node1" presStyleIdx="1" presStyleCnt="2"/>
      <dgm:spPr/>
    </dgm:pt>
    <dgm:pt modelId="{F18F9B36-B90E-4AC3-8B78-23D0630E1385}" type="pres">
      <dgm:prSet presAssocID="{FC76D945-1B3A-4CCF-B503-D9402112D589}" presName="imagNode" presStyleLbl="fgImgPlace1" presStyleIdx="1" presStyleCnt="2"/>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1935" t="-5257" r="21935" b="-5257"/>
          </a:stretch>
        </a:blipFill>
      </dgm:spPr>
      <dgm:extLst>
        <a:ext uri="{E40237B7-FDA0-4F09-8148-C483321AD2D9}">
          <dgm14:cNvPr xmlns:dgm14="http://schemas.microsoft.com/office/drawing/2010/diagram" id="0" name="" descr="Remote work with solid fill"/>
        </a:ext>
      </dgm:extLst>
    </dgm:pt>
  </dgm:ptLst>
  <dgm:cxnLst>
    <dgm:cxn modelId="{440E8100-E6C4-45CB-B11E-0A8AA209F831}" type="presOf" srcId="{FC76D945-1B3A-4CCF-B503-D9402112D589}" destId="{B4B5F87C-3045-4424-931F-F81D7A4D3CEB}" srcOrd="0" destOrd="0" presId="urn:microsoft.com/office/officeart/2005/8/layout/pList2"/>
    <dgm:cxn modelId="{B985D95D-C624-445F-82AC-668B44D3E27E}" type="presOf" srcId="{412573EE-7D93-45D0-A33A-D9C44DA01218}" destId="{1E9B962D-30EC-4C99-9EE0-D78E75486D35}" srcOrd="0" destOrd="0" presId="urn:microsoft.com/office/officeart/2005/8/layout/pList2"/>
    <dgm:cxn modelId="{54B2E35D-8EB7-46CE-A0F7-45B93066F626}" type="presOf" srcId="{8F240D47-E3D1-473E-B6E0-2406365EA632}" destId="{1A3620FB-8FAC-420E-A6BB-3F7DA50F9686}" srcOrd="0" destOrd="0" presId="urn:microsoft.com/office/officeart/2005/8/layout/pList2"/>
    <dgm:cxn modelId="{F874614C-B829-4208-BF57-CFBDB57C6F81}" type="presOf" srcId="{6FD463E6-CAC5-4836-A1AC-86B8D4B26C0E}" destId="{3ABD841A-02E1-42F2-BDD9-F634DDD5C79D}" srcOrd="0" destOrd="0" presId="urn:microsoft.com/office/officeart/2005/8/layout/pList2"/>
    <dgm:cxn modelId="{9C4BDAB4-18AA-4E92-B3F2-7BD2494A3E3E}" srcId="{412573EE-7D93-45D0-A33A-D9C44DA01218}" destId="{8F240D47-E3D1-473E-B6E0-2406365EA632}" srcOrd="0" destOrd="0" parTransId="{D63CE4E1-BE9E-4C91-A3F4-FCD88EED5394}" sibTransId="{6FD463E6-CAC5-4836-A1AC-86B8D4B26C0E}"/>
    <dgm:cxn modelId="{EC84CCD6-3705-45F4-9F62-486942A20E21}" srcId="{412573EE-7D93-45D0-A33A-D9C44DA01218}" destId="{FC76D945-1B3A-4CCF-B503-D9402112D589}" srcOrd="1" destOrd="0" parTransId="{123C90D7-2BB6-471A-8EB5-0ADAC7A0A7E6}" sibTransId="{F45EE606-24AA-478A-958D-70D65EC80FA5}"/>
    <dgm:cxn modelId="{11FFFC0F-0C31-4F86-95D9-9BF5B82FB711}" type="presParOf" srcId="{1E9B962D-30EC-4C99-9EE0-D78E75486D35}" destId="{74BCF97A-667A-41B4-9E3F-B62198756E8F}" srcOrd="0" destOrd="0" presId="urn:microsoft.com/office/officeart/2005/8/layout/pList2"/>
    <dgm:cxn modelId="{0E2B6558-DAEF-4B04-B9CB-71511BDE8F34}" type="presParOf" srcId="{1E9B962D-30EC-4C99-9EE0-D78E75486D35}" destId="{6190077A-2C61-4876-8156-ADDC7DAFBD6E}" srcOrd="1" destOrd="0" presId="urn:microsoft.com/office/officeart/2005/8/layout/pList2"/>
    <dgm:cxn modelId="{CAD8D449-1D5B-4E5D-9606-0A0710B9C000}" type="presParOf" srcId="{6190077A-2C61-4876-8156-ADDC7DAFBD6E}" destId="{51181F7B-CEC7-4553-9821-12EEC74DE625}" srcOrd="0" destOrd="0" presId="urn:microsoft.com/office/officeart/2005/8/layout/pList2"/>
    <dgm:cxn modelId="{A1D688AE-39DB-4D7C-A86D-664A2D7ED3B8}" type="presParOf" srcId="{51181F7B-CEC7-4553-9821-12EEC74DE625}" destId="{1A3620FB-8FAC-420E-A6BB-3F7DA50F9686}" srcOrd="0" destOrd="0" presId="urn:microsoft.com/office/officeart/2005/8/layout/pList2"/>
    <dgm:cxn modelId="{ABA6C9B8-D24E-4863-8462-020FB7B2E5B3}" type="presParOf" srcId="{51181F7B-CEC7-4553-9821-12EEC74DE625}" destId="{EF0F40E7-AA1A-4DDC-BAC8-885EF0528E9E}" srcOrd="1" destOrd="0" presId="urn:microsoft.com/office/officeart/2005/8/layout/pList2"/>
    <dgm:cxn modelId="{2943B44A-0172-4E4F-871B-B16E5B9F3536}" type="presParOf" srcId="{51181F7B-CEC7-4553-9821-12EEC74DE625}" destId="{DBD45BD8-50AB-477B-8EAB-4E5B54A09432}" srcOrd="2" destOrd="0" presId="urn:microsoft.com/office/officeart/2005/8/layout/pList2"/>
    <dgm:cxn modelId="{ABE2DEA6-BCDE-4350-8649-A5DFFB4E6CA9}" type="presParOf" srcId="{6190077A-2C61-4876-8156-ADDC7DAFBD6E}" destId="{3ABD841A-02E1-42F2-BDD9-F634DDD5C79D}" srcOrd="1" destOrd="0" presId="urn:microsoft.com/office/officeart/2005/8/layout/pList2"/>
    <dgm:cxn modelId="{11E0C08C-165C-4E76-B8AF-3FFEEF364ED8}" type="presParOf" srcId="{6190077A-2C61-4876-8156-ADDC7DAFBD6E}" destId="{53561490-9D88-4C59-A98A-B4724975D95C}" srcOrd="2" destOrd="0" presId="urn:microsoft.com/office/officeart/2005/8/layout/pList2"/>
    <dgm:cxn modelId="{33CD53DE-C93C-4A6B-A478-5058F4C172F9}" type="presParOf" srcId="{53561490-9D88-4C59-A98A-B4724975D95C}" destId="{B4B5F87C-3045-4424-931F-F81D7A4D3CEB}" srcOrd="0" destOrd="0" presId="urn:microsoft.com/office/officeart/2005/8/layout/pList2"/>
    <dgm:cxn modelId="{A756502D-9085-4F4D-88E6-4C05550DC302}" type="presParOf" srcId="{53561490-9D88-4C59-A98A-B4724975D95C}" destId="{0DF4D366-1C18-4DD4-A952-59160416E9B0}" srcOrd="1" destOrd="0" presId="urn:microsoft.com/office/officeart/2005/8/layout/pList2"/>
    <dgm:cxn modelId="{83E224A3-BF51-4F41-AE39-9DE0113AFB7C}" type="presParOf" srcId="{53561490-9D88-4C59-A98A-B4724975D95C}" destId="{F18F9B36-B90E-4AC3-8B78-23D0630E138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6D8268-53CE-4E90-9E3F-3F07E868843B}" type="doc">
      <dgm:prSet loTypeId="urn:microsoft.com/office/officeart/2005/8/layout/vProcess5" loCatId="process" qsTypeId="urn:microsoft.com/office/officeart/2005/8/quickstyle/simple1" qsCatId="simple" csTypeId="urn:microsoft.com/office/officeart/2005/8/colors/accent5_4" csCatId="accent5" phldr="1"/>
      <dgm:spPr/>
      <dgm:t>
        <a:bodyPr/>
        <a:lstStyle/>
        <a:p>
          <a:endParaRPr lang="en-US"/>
        </a:p>
      </dgm:t>
    </dgm:pt>
    <dgm:pt modelId="{E9F39367-0851-48EE-8E38-DB7111017E8D}">
      <dgm:prSet phldrT="[Text]" phldr="0" custT="1"/>
      <dgm:spPr/>
      <dgm:t>
        <a:bodyPr/>
        <a:lstStyle/>
        <a:p>
          <a:pPr rtl="0"/>
          <a:r>
            <a:rPr lang="en-US" sz="2000"/>
            <a:t>Workgroup Agenda Topics</a:t>
          </a:r>
        </a:p>
      </dgm:t>
    </dgm:pt>
    <dgm:pt modelId="{ACC70A18-D5BB-419B-BCD6-46E712211BBE}" type="parTrans" cxnId="{0188EC8D-E494-438D-AD3D-E7AF9931CAD1}">
      <dgm:prSet/>
      <dgm:spPr/>
      <dgm:t>
        <a:bodyPr/>
        <a:lstStyle/>
        <a:p>
          <a:endParaRPr lang="en-US" sz="2800"/>
        </a:p>
      </dgm:t>
    </dgm:pt>
    <dgm:pt modelId="{D6E93397-73CA-4232-81F0-3AD4DF32097E}" type="sibTrans" cxnId="{0188EC8D-E494-438D-AD3D-E7AF9931CAD1}">
      <dgm:prSet custT="1"/>
      <dgm:spPr/>
      <dgm:t>
        <a:bodyPr/>
        <a:lstStyle/>
        <a:p>
          <a:endParaRPr lang="en-US" sz="3600"/>
        </a:p>
      </dgm:t>
    </dgm:pt>
    <dgm:pt modelId="{CD222940-7348-4D2B-B0B9-9F571D3F6D8B}">
      <dgm:prSet phldr="0" custT="1"/>
      <dgm:spPr/>
      <dgm:t>
        <a:bodyPr/>
        <a:lstStyle/>
        <a:p>
          <a:pPr rtl="0"/>
          <a:r>
            <a:rPr lang="en-US" sz="2000">
              <a:latin typeface="Calibri"/>
            </a:rPr>
            <a:t>Completed Workgroup/non-Workgroup Meetings</a:t>
          </a:r>
        </a:p>
      </dgm:t>
    </dgm:pt>
    <dgm:pt modelId="{0073552F-E630-4597-BEED-3064FE337A53}" type="parTrans" cxnId="{B02B6834-0826-4266-9F3B-C87C36AA3C43}">
      <dgm:prSet/>
      <dgm:spPr/>
      <dgm:t>
        <a:bodyPr/>
        <a:lstStyle/>
        <a:p>
          <a:endParaRPr lang="en-US" sz="2800"/>
        </a:p>
      </dgm:t>
    </dgm:pt>
    <dgm:pt modelId="{34D2DF74-7614-4099-8B61-481FAC10C73B}" type="sibTrans" cxnId="{B02B6834-0826-4266-9F3B-C87C36AA3C43}">
      <dgm:prSet custT="1"/>
      <dgm:spPr/>
      <dgm:t>
        <a:bodyPr/>
        <a:lstStyle/>
        <a:p>
          <a:endParaRPr lang="en-US" sz="3600"/>
        </a:p>
      </dgm:t>
    </dgm:pt>
    <dgm:pt modelId="{529A112C-6983-439D-885A-EB121CFC448C}">
      <dgm:prSet phldr="0" custT="1"/>
      <dgm:spPr/>
      <dgm:t>
        <a:bodyPr/>
        <a:lstStyle/>
        <a:p>
          <a:r>
            <a:rPr lang="en-US" sz="2000">
              <a:latin typeface="Calibri"/>
            </a:rPr>
            <a:t>Focus Topics for non-Workgroup meetings</a:t>
          </a:r>
        </a:p>
      </dgm:t>
    </dgm:pt>
    <dgm:pt modelId="{76930295-9845-4BF3-ABD2-DE6C9E348B31}" type="parTrans" cxnId="{3FF92BBA-0D8C-4F3D-B150-C26F5A2742D8}">
      <dgm:prSet/>
      <dgm:spPr/>
      <dgm:t>
        <a:bodyPr/>
        <a:lstStyle/>
        <a:p>
          <a:endParaRPr lang="en-US" sz="2800"/>
        </a:p>
      </dgm:t>
    </dgm:pt>
    <dgm:pt modelId="{8A30BBB3-09BD-4616-83F6-79866785A54E}" type="sibTrans" cxnId="{3FF92BBA-0D8C-4F3D-B150-C26F5A2742D8}">
      <dgm:prSet custT="1"/>
      <dgm:spPr/>
      <dgm:t>
        <a:bodyPr/>
        <a:lstStyle/>
        <a:p>
          <a:endParaRPr lang="en-US" sz="3600"/>
        </a:p>
      </dgm:t>
    </dgm:pt>
    <dgm:pt modelId="{F5F46895-B900-443D-BADF-76C561F9BDAE}">
      <dgm:prSet phldrT="[Text]" phldr="0" custT="1"/>
      <dgm:spPr/>
      <dgm:t>
        <a:bodyPr/>
        <a:lstStyle/>
        <a:p>
          <a:pPr rtl="0"/>
          <a:r>
            <a:rPr lang="en-US" sz="2000" dirty="0"/>
            <a:t>Overview of Workgroup Activities</a:t>
          </a:r>
        </a:p>
      </dgm:t>
    </dgm:pt>
    <dgm:pt modelId="{81044DF2-D8ED-4370-8A47-7F0FADEF12C0}" type="parTrans" cxnId="{473101C6-52CE-4854-8EA0-03A516A1A4E1}">
      <dgm:prSet/>
      <dgm:spPr/>
      <dgm:t>
        <a:bodyPr/>
        <a:lstStyle/>
        <a:p>
          <a:endParaRPr lang="en-US"/>
        </a:p>
      </dgm:t>
    </dgm:pt>
    <dgm:pt modelId="{701CA979-02D9-42E9-9AAB-644FDFBB4373}" type="sibTrans" cxnId="{473101C6-52CE-4854-8EA0-03A516A1A4E1}">
      <dgm:prSet/>
      <dgm:spPr/>
      <dgm:t>
        <a:bodyPr/>
        <a:lstStyle/>
        <a:p>
          <a:endParaRPr lang="en-US"/>
        </a:p>
      </dgm:t>
    </dgm:pt>
    <dgm:pt modelId="{A6376214-7942-402C-B73D-9D59151D479B}" type="pres">
      <dgm:prSet presAssocID="{646D8268-53CE-4E90-9E3F-3F07E868843B}" presName="outerComposite" presStyleCnt="0">
        <dgm:presLayoutVars>
          <dgm:chMax val="5"/>
          <dgm:dir/>
          <dgm:resizeHandles val="exact"/>
        </dgm:presLayoutVars>
      </dgm:prSet>
      <dgm:spPr/>
    </dgm:pt>
    <dgm:pt modelId="{A5AD9062-5418-437E-9DC1-ADC28C670EF7}" type="pres">
      <dgm:prSet presAssocID="{646D8268-53CE-4E90-9E3F-3F07E868843B}" presName="dummyMaxCanvas" presStyleCnt="0">
        <dgm:presLayoutVars/>
      </dgm:prSet>
      <dgm:spPr/>
    </dgm:pt>
    <dgm:pt modelId="{41FE5AE0-D6EB-400D-A348-C81436A86F42}" type="pres">
      <dgm:prSet presAssocID="{646D8268-53CE-4E90-9E3F-3F07E868843B}" presName="FourNodes_1" presStyleLbl="node1" presStyleIdx="0" presStyleCnt="4">
        <dgm:presLayoutVars>
          <dgm:bulletEnabled val="1"/>
        </dgm:presLayoutVars>
      </dgm:prSet>
      <dgm:spPr/>
    </dgm:pt>
    <dgm:pt modelId="{52310D35-A52E-4EBD-9CF5-40CF62CC2F4C}" type="pres">
      <dgm:prSet presAssocID="{646D8268-53CE-4E90-9E3F-3F07E868843B}" presName="FourNodes_2" presStyleLbl="node1" presStyleIdx="1" presStyleCnt="4">
        <dgm:presLayoutVars>
          <dgm:bulletEnabled val="1"/>
        </dgm:presLayoutVars>
      </dgm:prSet>
      <dgm:spPr/>
    </dgm:pt>
    <dgm:pt modelId="{49ED441E-B25F-4729-A85E-734EE61F4415}" type="pres">
      <dgm:prSet presAssocID="{646D8268-53CE-4E90-9E3F-3F07E868843B}" presName="FourNodes_3" presStyleLbl="node1" presStyleIdx="2" presStyleCnt="4">
        <dgm:presLayoutVars>
          <dgm:bulletEnabled val="1"/>
        </dgm:presLayoutVars>
      </dgm:prSet>
      <dgm:spPr/>
    </dgm:pt>
    <dgm:pt modelId="{4B93D509-EEBF-45C7-A4D4-1B0819696D36}" type="pres">
      <dgm:prSet presAssocID="{646D8268-53CE-4E90-9E3F-3F07E868843B}" presName="FourNodes_4" presStyleLbl="node1" presStyleIdx="3" presStyleCnt="4">
        <dgm:presLayoutVars>
          <dgm:bulletEnabled val="1"/>
        </dgm:presLayoutVars>
      </dgm:prSet>
      <dgm:spPr/>
    </dgm:pt>
    <dgm:pt modelId="{92B67F03-026E-44C3-9E3E-A0863DBB1CE9}" type="pres">
      <dgm:prSet presAssocID="{646D8268-53CE-4E90-9E3F-3F07E868843B}" presName="FourConn_1-2" presStyleLbl="fgAccFollowNode1" presStyleIdx="0" presStyleCnt="3">
        <dgm:presLayoutVars>
          <dgm:bulletEnabled val="1"/>
        </dgm:presLayoutVars>
      </dgm:prSet>
      <dgm:spPr/>
    </dgm:pt>
    <dgm:pt modelId="{B8690985-A3DC-4641-AB67-C2B7C1914219}" type="pres">
      <dgm:prSet presAssocID="{646D8268-53CE-4E90-9E3F-3F07E868843B}" presName="FourConn_2-3" presStyleLbl="fgAccFollowNode1" presStyleIdx="1" presStyleCnt="3">
        <dgm:presLayoutVars>
          <dgm:bulletEnabled val="1"/>
        </dgm:presLayoutVars>
      </dgm:prSet>
      <dgm:spPr/>
    </dgm:pt>
    <dgm:pt modelId="{AC758D0E-ED8E-4300-999E-EE77C166B6DA}" type="pres">
      <dgm:prSet presAssocID="{646D8268-53CE-4E90-9E3F-3F07E868843B}" presName="FourConn_3-4" presStyleLbl="fgAccFollowNode1" presStyleIdx="2" presStyleCnt="3">
        <dgm:presLayoutVars>
          <dgm:bulletEnabled val="1"/>
        </dgm:presLayoutVars>
      </dgm:prSet>
      <dgm:spPr/>
    </dgm:pt>
    <dgm:pt modelId="{03EC6DFB-DA06-4DA3-993E-0D31CD2EC5E9}" type="pres">
      <dgm:prSet presAssocID="{646D8268-53CE-4E90-9E3F-3F07E868843B}" presName="FourNodes_1_text" presStyleLbl="node1" presStyleIdx="3" presStyleCnt="4">
        <dgm:presLayoutVars>
          <dgm:bulletEnabled val="1"/>
        </dgm:presLayoutVars>
      </dgm:prSet>
      <dgm:spPr/>
    </dgm:pt>
    <dgm:pt modelId="{A2700940-45EC-485E-AD22-F86747530D5C}" type="pres">
      <dgm:prSet presAssocID="{646D8268-53CE-4E90-9E3F-3F07E868843B}" presName="FourNodes_2_text" presStyleLbl="node1" presStyleIdx="3" presStyleCnt="4">
        <dgm:presLayoutVars>
          <dgm:bulletEnabled val="1"/>
        </dgm:presLayoutVars>
      </dgm:prSet>
      <dgm:spPr/>
    </dgm:pt>
    <dgm:pt modelId="{5DB0F592-1681-4D94-A626-2D58A664BDDD}" type="pres">
      <dgm:prSet presAssocID="{646D8268-53CE-4E90-9E3F-3F07E868843B}" presName="FourNodes_3_text" presStyleLbl="node1" presStyleIdx="3" presStyleCnt="4">
        <dgm:presLayoutVars>
          <dgm:bulletEnabled val="1"/>
        </dgm:presLayoutVars>
      </dgm:prSet>
      <dgm:spPr/>
    </dgm:pt>
    <dgm:pt modelId="{C705C756-F010-4750-B0AC-F53FB6B35869}" type="pres">
      <dgm:prSet presAssocID="{646D8268-53CE-4E90-9E3F-3F07E868843B}" presName="FourNodes_4_text" presStyleLbl="node1" presStyleIdx="3" presStyleCnt="4">
        <dgm:presLayoutVars>
          <dgm:bulletEnabled val="1"/>
        </dgm:presLayoutVars>
      </dgm:prSet>
      <dgm:spPr/>
    </dgm:pt>
  </dgm:ptLst>
  <dgm:cxnLst>
    <dgm:cxn modelId="{D0CE591D-CDFA-4053-9065-0FE74ED1E229}" type="presOf" srcId="{E9F39367-0851-48EE-8E38-DB7111017E8D}" destId="{A2700940-45EC-485E-AD22-F86747530D5C}" srcOrd="1" destOrd="0" presId="urn:microsoft.com/office/officeart/2005/8/layout/vProcess5"/>
    <dgm:cxn modelId="{89E8CF2F-FEDF-4386-9B1D-5097CDF8E14D}" type="presOf" srcId="{529A112C-6983-439D-885A-EB121CFC448C}" destId="{4B93D509-EEBF-45C7-A4D4-1B0819696D36}" srcOrd="0" destOrd="0" presId="urn:microsoft.com/office/officeart/2005/8/layout/vProcess5"/>
    <dgm:cxn modelId="{82705833-C70E-4E97-A4F1-C24914BDF233}" type="presOf" srcId="{F5F46895-B900-443D-BADF-76C561F9BDAE}" destId="{41FE5AE0-D6EB-400D-A348-C81436A86F42}" srcOrd="0" destOrd="0" presId="urn:microsoft.com/office/officeart/2005/8/layout/vProcess5"/>
    <dgm:cxn modelId="{B02B6834-0826-4266-9F3B-C87C36AA3C43}" srcId="{646D8268-53CE-4E90-9E3F-3F07E868843B}" destId="{CD222940-7348-4D2B-B0B9-9F571D3F6D8B}" srcOrd="2" destOrd="0" parTransId="{0073552F-E630-4597-BEED-3064FE337A53}" sibTransId="{34D2DF74-7614-4099-8B61-481FAC10C73B}"/>
    <dgm:cxn modelId="{CCB84D40-0D7F-48DC-AA27-9FDE9D6AC41B}" type="presOf" srcId="{34D2DF74-7614-4099-8B61-481FAC10C73B}" destId="{AC758D0E-ED8E-4300-999E-EE77C166B6DA}" srcOrd="0" destOrd="0" presId="urn:microsoft.com/office/officeart/2005/8/layout/vProcess5"/>
    <dgm:cxn modelId="{87D0E548-27FA-4BB7-84CA-54915FA80F8C}" type="presOf" srcId="{CD222940-7348-4D2B-B0B9-9F571D3F6D8B}" destId="{5DB0F592-1681-4D94-A626-2D58A664BDDD}" srcOrd="1" destOrd="0" presId="urn:microsoft.com/office/officeart/2005/8/layout/vProcess5"/>
    <dgm:cxn modelId="{9C74E56A-E370-4B7F-8A1C-691E6136233F}" type="presOf" srcId="{CD222940-7348-4D2B-B0B9-9F571D3F6D8B}" destId="{49ED441E-B25F-4729-A85E-734EE61F4415}" srcOrd="0" destOrd="0" presId="urn:microsoft.com/office/officeart/2005/8/layout/vProcess5"/>
    <dgm:cxn modelId="{E2FB5C7C-B86E-477D-8CAA-B85D3D07302F}" type="presOf" srcId="{646D8268-53CE-4E90-9E3F-3F07E868843B}" destId="{A6376214-7942-402C-B73D-9D59151D479B}" srcOrd="0" destOrd="0" presId="urn:microsoft.com/office/officeart/2005/8/layout/vProcess5"/>
    <dgm:cxn modelId="{0188EC8D-E494-438D-AD3D-E7AF9931CAD1}" srcId="{646D8268-53CE-4E90-9E3F-3F07E868843B}" destId="{E9F39367-0851-48EE-8E38-DB7111017E8D}" srcOrd="1" destOrd="0" parTransId="{ACC70A18-D5BB-419B-BCD6-46E712211BBE}" sibTransId="{D6E93397-73CA-4232-81F0-3AD4DF32097E}"/>
    <dgm:cxn modelId="{3FF92BBA-0D8C-4F3D-B150-C26F5A2742D8}" srcId="{646D8268-53CE-4E90-9E3F-3F07E868843B}" destId="{529A112C-6983-439D-885A-EB121CFC448C}" srcOrd="3" destOrd="0" parTransId="{76930295-9845-4BF3-ABD2-DE6C9E348B31}" sibTransId="{8A30BBB3-09BD-4616-83F6-79866785A54E}"/>
    <dgm:cxn modelId="{473101C6-52CE-4854-8EA0-03A516A1A4E1}" srcId="{646D8268-53CE-4E90-9E3F-3F07E868843B}" destId="{F5F46895-B900-443D-BADF-76C561F9BDAE}" srcOrd="0" destOrd="0" parTransId="{81044DF2-D8ED-4370-8A47-7F0FADEF12C0}" sibTransId="{701CA979-02D9-42E9-9AAB-644FDFBB4373}"/>
    <dgm:cxn modelId="{836F67C8-BB93-4D33-842E-B7430A351888}" type="presOf" srcId="{529A112C-6983-439D-885A-EB121CFC448C}" destId="{C705C756-F010-4750-B0AC-F53FB6B35869}" srcOrd="1" destOrd="0" presId="urn:microsoft.com/office/officeart/2005/8/layout/vProcess5"/>
    <dgm:cxn modelId="{173C71E2-3D88-4714-BA4E-B64609BED562}" type="presOf" srcId="{701CA979-02D9-42E9-9AAB-644FDFBB4373}" destId="{92B67F03-026E-44C3-9E3E-A0863DBB1CE9}" srcOrd="0" destOrd="0" presId="urn:microsoft.com/office/officeart/2005/8/layout/vProcess5"/>
    <dgm:cxn modelId="{17DD52ED-3823-4688-8D82-C1CCF8FC27C1}" type="presOf" srcId="{F5F46895-B900-443D-BADF-76C561F9BDAE}" destId="{03EC6DFB-DA06-4DA3-993E-0D31CD2EC5E9}" srcOrd="1" destOrd="0" presId="urn:microsoft.com/office/officeart/2005/8/layout/vProcess5"/>
    <dgm:cxn modelId="{3DC4B1FD-FB2D-41B0-94F7-F32BE4D5A2A8}" type="presOf" srcId="{E9F39367-0851-48EE-8E38-DB7111017E8D}" destId="{52310D35-A52E-4EBD-9CF5-40CF62CC2F4C}" srcOrd="0" destOrd="0" presId="urn:microsoft.com/office/officeart/2005/8/layout/vProcess5"/>
    <dgm:cxn modelId="{529643FE-592E-4774-8E17-432837D1125D}" type="presOf" srcId="{D6E93397-73CA-4232-81F0-3AD4DF32097E}" destId="{B8690985-A3DC-4641-AB67-C2B7C1914219}" srcOrd="0" destOrd="0" presId="urn:microsoft.com/office/officeart/2005/8/layout/vProcess5"/>
    <dgm:cxn modelId="{0BEFA5A2-3FFF-49A6-B0C2-7D13E5F8BF59}" type="presParOf" srcId="{A6376214-7942-402C-B73D-9D59151D479B}" destId="{A5AD9062-5418-437E-9DC1-ADC28C670EF7}" srcOrd="0" destOrd="0" presId="urn:microsoft.com/office/officeart/2005/8/layout/vProcess5"/>
    <dgm:cxn modelId="{2BA522E1-62F8-44BB-BD89-E66A818C6F5A}" type="presParOf" srcId="{A6376214-7942-402C-B73D-9D59151D479B}" destId="{41FE5AE0-D6EB-400D-A348-C81436A86F42}" srcOrd="1" destOrd="0" presId="urn:microsoft.com/office/officeart/2005/8/layout/vProcess5"/>
    <dgm:cxn modelId="{EA27F499-70CB-42B4-B8B2-5B1DE92816E2}" type="presParOf" srcId="{A6376214-7942-402C-B73D-9D59151D479B}" destId="{52310D35-A52E-4EBD-9CF5-40CF62CC2F4C}" srcOrd="2" destOrd="0" presId="urn:microsoft.com/office/officeart/2005/8/layout/vProcess5"/>
    <dgm:cxn modelId="{5C2B206E-814F-45E7-9EA0-49FC5B9FC0FA}" type="presParOf" srcId="{A6376214-7942-402C-B73D-9D59151D479B}" destId="{49ED441E-B25F-4729-A85E-734EE61F4415}" srcOrd="3" destOrd="0" presId="urn:microsoft.com/office/officeart/2005/8/layout/vProcess5"/>
    <dgm:cxn modelId="{669044BB-2257-4ED7-9264-E9FDEB895C2C}" type="presParOf" srcId="{A6376214-7942-402C-B73D-9D59151D479B}" destId="{4B93D509-EEBF-45C7-A4D4-1B0819696D36}" srcOrd="4" destOrd="0" presId="urn:microsoft.com/office/officeart/2005/8/layout/vProcess5"/>
    <dgm:cxn modelId="{65043A40-5160-4255-9678-99EAA661405A}" type="presParOf" srcId="{A6376214-7942-402C-B73D-9D59151D479B}" destId="{92B67F03-026E-44C3-9E3E-A0863DBB1CE9}" srcOrd="5" destOrd="0" presId="urn:microsoft.com/office/officeart/2005/8/layout/vProcess5"/>
    <dgm:cxn modelId="{811A5A69-A39D-42E7-8147-9B1B599EDF85}" type="presParOf" srcId="{A6376214-7942-402C-B73D-9D59151D479B}" destId="{B8690985-A3DC-4641-AB67-C2B7C1914219}" srcOrd="6" destOrd="0" presId="urn:microsoft.com/office/officeart/2005/8/layout/vProcess5"/>
    <dgm:cxn modelId="{A38B2B50-BEC1-4F56-BA12-E8F9E3624418}" type="presParOf" srcId="{A6376214-7942-402C-B73D-9D59151D479B}" destId="{AC758D0E-ED8E-4300-999E-EE77C166B6DA}" srcOrd="7" destOrd="0" presId="urn:microsoft.com/office/officeart/2005/8/layout/vProcess5"/>
    <dgm:cxn modelId="{94FDF6D2-9DEF-46BB-8CF9-73B3BBECC285}" type="presParOf" srcId="{A6376214-7942-402C-B73D-9D59151D479B}" destId="{03EC6DFB-DA06-4DA3-993E-0D31CD2EC5E9}" srcOrd="8" destOrd="0" presId="urn:microsoft.com/office/officeart/2005/8/layout/vProcess5"/>
    <dgm:cxn modelId="{EAC77C3C-FCB5-4DA5-A12D-0D440D32EC64}" type="presParOf" srcId="{A6376214-7942-402C-B73D-9D59151D479B}" destId="{A2700940-45EC-485E-AD22-F86747530D5C}" srcOrd="9" destOrd="0" presId="urn:microsoft.com/office/officeart/2005/8/layout/vProcess5"/>
    <dgm:cxn modelId="{F0829E3E-00CD-4402-B120-28A3DEECF646}" type="presParOf" srcId="{A6376214-7942-402C-B73D-9D59151D479B}" destId="{5DB0F592-1681-4D94-A626-2D58A664BDDD}" srcOrd="10" destOrd="0" presId="urn:microsoft.com/office/officeart/2005/8/layout/vProcess5"/>
    <dgm:cxn modelId="{2312F524-F134-45A7-8C70-02B4A0F63BB7}" type="presParOf" srcId="{A6376214-7942-402C-B73D-9D59151D479B}" destId="{C705C756-F010-4750-B0AC-F53FB6B35869}"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6D8268-53CE-4E90-9E3F-3F07E868843B}"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US"/>
        </a:p>
      </dgm:t>
    </dgm:pt>
    <dgm:pt modelId="{E9F39367-0851-48EE-8E38-DB7111017E8D}">
      <dgm:prSet phldrT="[Text]" phldr="0" custT="1"/>
      <dgm:spPr/>
      <dgm:t>
        <a:bodyPr/>
        <a:lstStyle/>
        <a:p>
          <a:pPr rtl="0"/>
          <a:r>
            <a:rPr lang="en-US" sz="2000"/>
            <a:t>Plan Review Cycle</a:t>
          </a:r>
        </a:p>
      </dgm:t>
    </dgm:pt>
    <dgm:pt modelId="{ACC70A18-D5BB-419B-BCD6-46E712211BBE}" type="parTrans" cxnId="{0188EC8D-E494-438D-AD3D-E7AF9931CAD1}">
      <dgm:prSet/>
      <dgm:spPr/>
      <dgm:t>
        <a:bodyPr/>
        <a:lstStyle/>
        <a:p>
          <a:endParaRPr lang="en-US" sz="2800"/>
        </a:p>
      </dgm:t>
    </dgm:pt>
    <dgm:pt modelId="{D6E93397-73CA-4232-81F0-3AD4DF32097E}" type="sibTrans" cxnId="{0188EC8D-E494-438D-AD3D-E7AF9931CAD1}">
      <dgm:prSet custT="1"/>
      <dgm:spPr/>
      <dgm:t>
        <a:bodyPr/>
        <a:lstStyle/>
        <a:p>
          <a:endParaRPr lang="en-US" sz="3600"/>
        </a:p>
      </dgm:t>
    </dgm:pt>
    <dgm:pt modelId="{CD222940-7348-4D2B-B0B9-9F571D3F6D8B}">
      <dgm:prSet phldr="0" custT="1"/>
      <dgm:spPr/>
      <dgm:t>
        <a:bodyPr/>
        <a:lstStyle/>
        <a:p>
          <a:pPr rtl="0"/>
          <a:r>
            <a:rPr lang="en-US" sz="2000">
              <a:latin typeface="Calibri"/>
            </a:rPr>
            <a:t>Plan Update Procedures</a:t>
          </a:r>
        </a:p>
      </dgm:t>
    </dgm:pt>
    <dgm:pt modelId="{0073552F-E630-4597-BEED-3064FE337A53}" type="parTrans" cxnId="{B02B6834-0826-4266-9F3B-C87C36AA3C43}">
      <dgm:prSet/>
      <dgm:spPr/>
      <dgm:t>
        <a:bodyPr/>
        <a:lstStyle/>
        <a:p>
          <a:endParaRPr lang="en-US" sz="2800"/>
        </a:p>
      </dgm:t>
    </dgm:pt>
    <dgm:pt modelId="{34D2DF74-7614-4099-8B61-481FAC10C73B}" type="sibTrans" cxnId="{B02B6834-0826-4266-9F3B-C87C36AA3C43}">
      <dgm:prSet custT="1"/>
      <dgm:spPr/>
      <dgm:t>
        <a:bodyPr/>
        <a:lstStyle/>
        <a:p>
          <a:endParaRPr lang="en-US" sz="3600"/>
        </a:p>
      </dgm:t>
    </dgm:pt>
    <dgm:pt modelId="{529A112C-6983-439D-885A-EB121CFC448C}">
      <dgm:prSet phldr="0" custT="1"/>
      <dgm:spPr/>
      <dgm:t>
        <a:bodyPr/>
        <a:lstStyle/>
        <a:p>
          <a:r>
            <a:rPr lang="en-US" sz="2000">
              <a:latin typeface="Calibri"/>
            </a:rPr>
            <a:t>Supporting Checklists</a:t>
          </a:r>
        </a:p>
      </dgm:t>
    </dgm:pt>
    <dgm:pt modelId="{76930295-9845-4BF3-ABD2-DE6C9E348B31}" type="parTrans" cxnId="{3FF92BBA-0D8C-4F3D-B150-C26F5A2742D8}">
      <dgm:prSet/>
      <dgm:spPr/>
      <dgm:t>
        <a:bodyPr/>
        <a:lstStyle/>
        <a:p>
          <a:endParaRPr lang="en-US" sz="2800"/>
        </a:p>
      </dgm:t>
    </dgm:pt>
    <dgm:pt modelId="{8A30BBB3-09BD-4616-83F6-79866785A54E}" type="sibTrans" cxnId="{3FF92BBA-0D8C-4F3D-B150-C26F5A2742D8}">
      <dgm:prSet custT="1"/>
      <dgm:spPr/>
      <dgm:t>
        <a:bodyPr/>
        <a:lstStyle/>
        <a:p>
          <a:endParaRPr lang="en-US" sz="3600"/>
        </a:p>
      </dgm:t>
    </dgm:pt>
    <dgm:pt modelId="{67F6F855-EBE5-49BF-85F6-89DD406D8ED2}">
      <dgm:prSet phldr="0" custT="1"/>
      <dgm:spPr/>
      <dgm:t>
        <a:bodyPr/>
        <a:lstStyle/>
        <a:p>
          <a:pPr rtl="0"/>
          <a:r>
            <a:rPr lang="en-US" sz="2000">
              <a:latin typeface="Calibri"/>
            </a:rPr>
            <a:t>Out of Cycle Updates</a:t>
          </a:r>
        </a:p>
      </dgm:t>
    </dgm:pt>
    <dgm:pt modelId="{9170180F-0584-4234-8E16-EC975CC63AFF}" type="parTrans" cxnId="{319D0280-F05C-4CA6-8FED-65A3D51FB4C1}">
      <dgm:prSet/>
      <dgm:spPr/>
      <dgm:t>
        <a:bodyPr/>
        <a:lstStyle/>
        <a:p>
          <a:endParaRPr lang="en-US" sz="2800"/>
        </a:p>
      </dgm:t>
    </dgm:pt>
    <dgm:pt modelId="{546ACCAB-372C-436B-A228-4BE4F2536A56}" type="sibTrans" cxnId="{319D0280-F05C-4CA6-8FED-65A3D51FB4C1}">
      <dgm:prSet custT="1"/>
      <dgm:spPr/>
      <dgm:t>
        <a:bodyPr/>
        <a:lstStyle/>
        <a:p>
          <a:endParaRPr lang="en-US" sz="2800"/>
        </a:p>
      </dgm:t>
    </dgm:pt>
    <dgm:pt modelId="{64CEC370-7251-43FB-9A0D-FCCC598D5714}">
      <dgm:prSet phldr="0" custT="1"/>
      <dgm:spPr/>
      <dgm:t>
        <a:bodyPr/>
        <a:lstStyle/>
        <a:p>
          <a:pPr rtl="0"/>
          <a:r>
            <a:rPr lang="en-US" sz="2000">
              <a:latin typeface="Calibri"/>
            </a:rPr>
            <a:t>Dataset Update Procedures</a:t>
          </a:r>
        </a:p>
      </dgm:t>
    </dgm:pt>
    <dgm:pt modelId="{741C1DBD-263D-46A6-854E-2C490DA32140}" type="parTrans" cxnId="{4EA9CE9D-6A8C-41A8-AA2B-9111D04FC29A}">
      <dgm:prSet/>
      <dgm:spPr/>
      <dgm:t>
        <a:bodyPr/>
        <a:lstStyle/>
        <a:p>
          <a:endParaRPr lang="en-US" sz="1600"/>
        </a:p>
      </dgm:t>
    </dgm:pt>
    <dgm:pt modelId="{3E2B4188-9386-4E71-AA44-478333E214F3}" type="sibTrans" cxnId="{4EA9CE9D-6A8C-41A8-AA2B-9111D04FC29A}">
      <dgm:prSet/>
      <dgm:spPr/>
      <dgm:t>
        <a:bodyPr/>
        <a:lstStyle/>
        <a:p>
          <a:endParaRPr lang="en-US" sz="1600"/>
        </a:p>
      </dgm:t>
    </dgm:pt>
    <dgm:pt modelId="{A6376214-7942-402C-B73D-9D59151D479B}" type="pres">
      <dgm:prSet presAssocID="{646D8268-53CE-4E90-9E3F-3F07E868843B}" presName="outerComposite" presStyleCnt="0">
        <dgm:presLayoutVars>
          <dgm:chMax val="5"/>
          <dgm:dir/>
          <dgm:resizeHandles val="exact"/>
        </dgm:presLayoutVars>
      </dgm:prSet>
      <dgm:spPr/>
    </dgm:pt>
    <dgm:pt modelId="{A5AD9062-5418-437E-9DC1-ADC28C670EF7}" type="pres">
      <dgm:prSet presAssocID="{646D8268-53CE-4E90-9E3F-3F07E868843B}" presName="dummyMaxCanvas" presStyleCnt="0">
        <dgm:presLayoutVars/>
      </dgm:prSet>
      <dgm:spPr/>
    </dgm:pt>
    <dgm:pt modelId="{E1F04A17-E8AD-4292-9734-50C31503545A}" type="pres">
      <dgm:prSet presAssocID="{646D8268-53CE-4E90-9E3F-3F07E868843B}" presName="FiveNodes_1" presStyleLbl="node1" presStyleIdx="0" presStyleCnt="5">
        <dgm:presLayoutVars>
          <dgm:bulletEnabled val="1"/>
        </dgm:presLayoutVars>
      </dgm:prSet>
      <dgm:spPr/>
    </dgm:pt>
    <dgm:pt modelId="{5791EC08-672D-4856-90F9-634AC098BD2C}" type="pres">
      <dgm:prSet presAssocID="{646D8268-53CE-4E90-9E3F-3F07E868843B}" presName="FiveNodes_2" presStyleLbl="node1" presStyleIdx="1" presStyleCnt="5">
        <dgm:presLayoutVars>
          <dgm:bulletEnabled val="1"/>
        </dgm:presLayoutVars>
      </dgm:prSet>
      <dgm:spPr/>
    </dgm:pt>
    <dgm:pt modelId="{0CDA58FB-D51D-4B96-BB47-AD31D77BB578}" type="pres">
      <dgm:prSet presAssocID="{646D8268-53CE-4E90-9E3F-3F07E868843B}" presName="FiveNodes_3" presStyleLbl="node1" presStyleIdx="2" presStyleCnt="5">
        <dgm:presLayoutVars>
          <dgm:bulletEnabled val="1"/>
        </dgm:presLayoutVars>
      </dgm:prSet>
      <dgm:spPr/>
    </dgm:pt>
    <dgm:pt modelId="{44EC8303-E88B-4F67-B8BB-548A469EFC0D}" type="pres">
      <dgm:prSet presAssocID="{646D8268-53CE-4E90-9E3F-3F07E868843B}" presName="FiveNodes_4" presStyleLbl="node1" presStyleIdx="3" presStyleCnt="5">
        <dgm:presLayoutVars>
          <dgm:bulletEnabled val="1"/>
        </dgm:presLayoutVars>
      </dgm:prSet>
      <dgm:spPr/>
    </dgm:pt>
    <dgm:pt modelId="{B1CC8F10-5365-45A6-8AD8-780353BE1803}" type="pres">
      <dgm:prSet presAssocID="{646D8268-53CE-4E90-9E3F-3F07E868843B}" presName="FiveNodes_5" presStyleLbl="node1" presStyleIdx="4" presStyleCnt="5">
        <dgm:presLayoutVars>
          <dgm:bulletEnabled val="1"/>
        </dgm:presLayoutVars>
      </dgm:prSet>
      <dgm:spPr/>
    </dgm:pt>
    <dgm:pt modelId="{AD6141FB-DFE2-41B5-851E-248A2B5FC80C}" type="pres">
      <dgm:prSet presAssocID="{646D8268-53CE-4E90-9E3F-3F07E868843B}" presName="FiveConn_1-2" presStyleLbl="fgAccFollowNode1" presStyleIdx="0" presStyleCnt="4">
        <dgm:presLayoutVars>
          <dgm:bulletEnabled val="1"/>
        </dgm:presLayoutVars>
      </dgm:prSet>
      <dgm:spPr/>
    </dgm:pt>
    <dgm:pt modelId="{46A356AD-3407-4E1B-8C9B-4B639E0FF8BF}" type="pres">
      <dgm:prSet presAssocID="{646D8268-53CE-4E90-9E3F-3F07E868843B}" presName="FiveConn_2-3" presStyleLbl="fgAccFollowNode1" presStyleIdx="1" presStyleCnt="4">
        <dgm:presLayoutVars>
          <dgm:bulletEnabled val="1"/>
        </dgm:presLayoutVars>
      </dgm:prSet>
      <dgm:spPr/>
    </dgm:pt>
    <dgm:pt modelId="{185FC23B-E073-4E6B-AB9D-0D32C8BC4ED1}" type="pres">
      <dgm:prSet presAssocID="{646D8268-53CE-4E90-9E3F-3F07E868843B}" presName="FiveConn_3-4" presStyleLbl="fgAccFollowNode1" presStyleIdx="2" presStyleCnt="4">
        <dgm:presLayoutVars>
          <dgm:bulletEnabled val="1"/>
        </dgm:presLayoutVars>
      </dgm:prSet>
      <dgm:spPr/>
    </dgm:pt>
    <dgm:pt modelId="{DEB249FB-6A09-4E6F-A129-B42D0232A9BF}" type="pres">
      <dgm:prSet presAssocID="{646D8268-53CE-4E90-9E3F-3F07E868843B}" presName="FiveConn_4-5" presStyleLbl="fgAccFollowNode1" presStyleIdx="3" presStyleCnt="4">
        <dgm:presLayoutVars>
          <dgm:bulletEnabled val="1"/>
        </dgm:presLayoutVars>
      </dgm:prSet>
      <dgm:spPr/>
    </dgm:pt>
    <dgm:pt modelId="{9DB073A8-5C2B-4F07-A3B5-697B22981E02}" type="pres">
      <dgm:prSet presAssocID="{646D8268-53CE-4E90-9E3F-3F07E868843B}" presName="FiveNodes_1_text" presStyleLbl="node1" presStyleIdx="4" presStyleCnt="5">
        <dgm:presLayoutVars>
          <dgm:bulletEnabled val="1"/>
        </dgm:presLayoutVars>
      </dgm:prSet>
      <dgm:spPr/>
    </dgm:pt>
    <dgm:pt modelId="{2E2E3D46-3127-4CF6-B9FE-29F2E4329464}" type="pres">
      <dgm:prSet presAssocID="{646D8268-53CE-4E90-9E3F-3F07E868843B}" presName="FiveNodes_2_text" presStyleLbl="node1" presStyleIdx="4" presStyleCnt="5">
        <dgm:presLayoutVars>
          <dgm:bulletEnabled val="1"/>
        </dgm:presLayoutVars>
      </dgm:prSet>
      <dgm:spPr/>
    </dgm:pt>
    <dgm:pt modelId="{6BF7CAD0-2562-40AF-949E-C46EF030D300}" type="pres">
      <dgm:prSet presAssocID="{646D8268-53CE-4E90-9E3F-3F07E868843B}" presName="FiveNodes_3_text" presStyleLbl="node1" presStyleIdx="4" presStyleCnt="5">
        <dgm:presLayoutVars>
          <dgm:bulletEnabled val="1"/>
        </dgm:presLayoutVars>
      </dgm:prSet>
      <dgm:spPr/>
    </dgm:pt>
    <dgm:pt modelId="{72C77DB1-40B4-4C28-8118-DC548EE9BE4F}" type="pres">
      <dgm:prSet presAssocID="{646D8268-53CE-4E90-9E3F-3F07E868843B}" presName="FiveNodes_4_text" presStyleLbl="node1" presStyleIdx="4" presStyleCnt="5">
        <dgm:presLayoutVars>
          <dgm:bulletEnabled val="1"/>
        </dgm:presLayoutVars>
      </dgm:prSet>
      <dgm:spPr/>
    </dgm:pt>
    <dgm:pt modelId="{67BE0326-4C85-4372-9EB8-1D5D0EC7DCF0}" type="pres">
      <dgm:prSet presAssocID="{646D8268-53CE-4E90-9E3F-3F07E868843B}" presName="FiveNodes_5_text" presStyleLbl="node1" presStyleIdx="4" presStyleCnt="5">
        <dgm:presLayoutVars>
          <dgm:bulletEnabled val="1"/>
        </dgm:presLayoutVars>
      </dgm:prSet>
      <dgm:spPr/>
    </dgm:pt>
  </dgm:ptLst>
  <dgm:cxnLst>
    <dgm:cxn modelId="{F0373B2A-744D-4C95-B3B5-3F67F72A034B}" type="presOf" srcId="{E9F39367-0851-48EE-8E38-DB7111017E8D}" destId="{9DB073A8-5C2B-4F07-A3B5-697B22981E02}" srcOrd="1" destOrd="0" presId="urn:microsoft.com/office/officeart/2005/8/layout/vProcess5"/>
    <dgm:cxn modelId="{B02B6834-0826-4266-9F3B-C87C36AA3C43}" srcId="{646D8268-53CE-4E90-9E3F-3F07E868843B}" destId="{CD222940-7348-4D2B-B0B9-9F571D3F6D8B}" srcOrd="1" destOrd="0" parTransId="{0073552F-E630-4597-BEED-3064FE337A53}" sibTransId="{34D2DF74-7614-4099-8B61-481FAC10C73B}"/>
    <dgm:cxn modelId="{73F1446B-3A6E-4F67-AD6E-AE23071533F2}" type="presOf" srcId="{64CEC370-7251-43FB-9A0D-FCCC598D5714}" destId="{67BE0326-4C85-4372-9EB8-1D5D0EC7DCF0}" srcOrd="1" destOrd="0" presId="urn:microsoft.com/office/officeart/2005/8/layout/vProcess5"/>
    <dgm:cxn modelId="{CB64E66B-70E5-4AF2-A543-D66F862B999F}" type="presOf" srcId="{529A112C-6983-439D-885A-EB121CFC448C}" destId="{0CDA58FB-D51D-4B96-BB47-AD31D77BB578}" srcOrd="0" destOrd="0" presId="urn:microsoft.com/office/officeart/2005/8/layout/vProcess5"/>
    <dgm:cxn modelId="{8041BF6D-B2F9-4BD4-B35A-C036EE92AD92}" type="presOf" srcId="{67F6F855-EBE5-49BF-85F6-89DD406D8ED2}" destId="{44EC8303-E88B-4F67-B8BB-548A469EFC0D}" srcOrd="0" destOrd="0" presId="urn:microsoft.com/office/officeart/2005/8/layout/vProcess5"/>
    <dgm:cxn modelId="{1C892676-10B6-44D6-B391-D3A66208CCF6}" type="presOf" srcId="{529A112C-6983-439D-885A-EB121CFC448C}" destId="{6BF7CAD0-2562-40AF-949E-C46EF030D300}" srcOrd="1" destOrd="0" presId="urn:microsoft.com/office/officeart/2005/8/layout/vProcess5"/>
    <dgm:cxn modelId="{E2FB5C7C-B86E-477D-8CAA-B85D3D07302F}" type="presOf" srcId="{646D8268-53CE-4E90-9E3F-3F07E868843B}" destId="{A6376214-7942-402C-B73D-9D59151D479B}" srcOrd="0" destOrd="0" presId="urn:microsoft.com/office/officeart/2005/8/layout/vProcess5"/>
    <dgm:cxn modelId="{319D0280-F05C-4CA6-8FED-65A3D51FB4C1}" srcId="{646D8268-53CE-4E90-9E3F-3F07E868843B}" destId="{67F6F855-EBE5-49BF-85F6-89DD406D8ED2}" srcOrd="3" destOrd="0" parTransId="{9170180F-0584-4234-8E16-EC975CC63AFF}" sibTransId="{546ACCAB-372C-436B-A228-4BE4F2536A56}"/>
    <dgm:cxn modelId="{0188EC8D-E494-438D-AD3D-E7AF9931CAD1}" srcId="{646D8268-53CE-4E90-9E3F-3F07E868843B}" destId="{E9F39367-0851-48EE-8E38-DB7111017E8D}" srcOrd="0" destOrd="0" parTransId="{ACC70A18-D5BB-419B-BCD6-46E712211BBE}" sibTransId="{D6E93397-73CA-4232-81F0-3AD4DF32097E}"/>
    <dgm:cxn modelId="{4EA9CE9D-6A8C-41A8-AA2B-9111D04FC29A}" srcId="{646D8268-53CE-4E90-9E3F-3F07E868843B}" destId="{64CEC370-7251-43FB-9A0D-FCCC598D5714}" srcOrd="4" destOrd="0" parTransId="{741C1DBD-263D-46A6-854E-2C490DA32140}" sibTransId="{3E2B4188-9386-4E71-AA44-478333E214F3}"/>
    <dgm:cxn modelId="{CC207BA8-01D6-45B3-B7F2-24C70151E29C}" type="presOf" srcId="{E9F39367-0851-48EE-8E38-DB7111017E8D}" destId="{E1F04A17-E8AD-4292-9734-50C31503545A}" srcOrd="0" destOrd="0" presId="urn:microsoft.com/office/officeart/2005/8/layout/vProcess5"/>
    <dgm:cxn modelId="{552171AC-65DF-4183-9181-A939E12771A0}" type="presOf" srcId="{546ACCAB-372C-436B-A228-4BE4F2536A56}" destId="{DEB249FB-6A09-4E6F-A129-B42D0232A9BF}" srcOrd="0" destOrd="0" presId="urn:microsoft.com/office/officeart/2005/8/layout/vProcess5"/>
    <dgm:cxn modelId="{DC0057B2-CC2D-469B-854F-610167398805}" type="presOf" srcId="{8A30BBB3-09BD-4616-83F6-79866785A54E}" destId="{185FC23B-E073-4E6B-AB9D-0D32C8BC4ED1}" srcOrd="0" destOrd="0" presId="urn:microsoft.com/office/officeart/2005/8/layout/vProcess5"/>
    <dgm:cxn modelId="{3FF92BBA-0D8C-4F3D-B150-C26F5A2742D8}" srcId="{646D8268-53CE-4E90-9E3F-3F07E868843B}" destId="{529A112C-6983-439D-885A-EB121CFC448C}" srcOrd="2" destOrd="0" parTransId="{76930295-9845-4BF3-ABD2-DE6C9E348B31}" sibTransId="{8A30BBB3-09BD-4616-83F6-79866785A54E}"/>
    <dgm:cxn modelId="{9B03C3BF-D6FB-47D2-85C1-1C58BAAAA476}" type="presOf" srcId="{64CEC370-7251-43FB-9A0D-FCCC598D5714}" destId="{B1CC8F10-5365-45A6-8AD8-780353BE1803}" srcOrd="0" destOrd="0" presId="urn:microsoft.com/office/officeart/2005/8/layout/vProcess5"/>
    <dgm:cxn modelId="{EC93FAC0-F6DC-47C9-81B7-FC23B39810E8}" type="presOf" srcId="{67F6F855-EBE5-49BF-85F6-89DD406D8ED2}" destId="{72C77DB1-40B4-4C28-8118-DC548EE9BE4F}" srcOrd="1" destOrd="0" presId="urn:microsoft.com/office/officeart/2005/8/layout/vProcess5"/>
    <dgm:cxn modelId="{806146E0-6A22-41B0-9D02-CBDBD4A7BA14}" type="presOf" srcId="{CD222940-7348-4D2B-B0B9-9F571D3F6D8B}" destId="{5791EC08-672D-4856-90F9-634AC098BD2C}" srcOrd="0" destOrd="0" presId="urn:microsoft.com/office/officeart/2005/8/layout/vProcess5"/>
    <dgm:cxn modelId="{BA68D1EB-BEDE-4A2F-BEE5-3120E309A488}" type="presOf" srcId="{D6E93397-73CA-4232-81F0-3AD4DF32097E}" destId="{AD6141FB-DFE2-41B5-851E-248A2B5FC80C}" srcOrd="0" destOrd="0" presId="urn:microsoft.com/office/officeart/2005/8/layout/vProcess5"/>
    <dgm:cxn modelId="{2CCC5BEE-003E-4A41-923A-2F700F85CC58}" type="presOf" srcId="{34D2DF74-7614-4099-8B61-481FAC10C73B}" destId="{46A356AD-3407-4E1B-8C9B-4B639E0FF8BF}" srcOrd="0" destOrd="0" presId="urn:microsoft.com/office/officeart/2005/8/layout/vProcess5"/>
    <dgm:cxn modelId="{D9D646F3-9628-4CC7-BD43-EAD9CCD36186}" type="presOf" srcId="{CD222940-7348-4D2B-B0B9-9F571D3F6D8B}" destId="{2E2E3D46-3127-4CF6-B9FE-29F2E4329464}" srcOrd="1" destOrd="0" presId="urn:microsoft.com/office/officeart/2005/8/layout/vProcess5"/>
    <dgm:cxn modelId="{0BEFA5A2-3FFF-49A6-B0C2-7D13E5F8BF59}" type="presParOf" srcId="{A6376214-7942-402C-B73D-9D59151D479B}" destId="{A5AD9062-5418-437E-9DC1-ADC28C670EF7}" srcOrd="0" destOrd="0" presId="urn:microsoft.com/office/officeart/2005/8/layout/vProcess5"/>
    <dgm:cxn modelId="{2B618EAD-A837-4341-A831-9535D8FCA97C}" type="presParOf" srcId="{A6376214-7942-402C-B73D-9D59151D479B}" destId="{E1F04A17-E8AD-4292-9734-50C31503545A}" srcOrd="1" destOrd="0" presId="urn:microsoft.com/office/officeart/2005/8/layout/vProcess5"/>
    <dgm:cxn modelId="{9188E0F6-253F-44AD-AB81-383C11EDCFCA}" type="presParOf" srcId="{A6376214-7942-402C-B73D-9D59151D479B}" destId="{5791EC08-672D-4856-90F9-634AC098BD2C}" srcOrd="2" destOrd="0" presId="urn:microsoft.com/office/officeart/2005/8/layout/vProcess5"/>
    <dgm:cxn modelId="{E1C15C8D-F2F4-4840-ABBA-2C813054BF01}" type="presParOf" srcId="{A6376214-7942-402C-B73D-9D59151D479B}" destId="{0CDA58FB-D51D-4B96-BB47-AD31D77BB578}" srcOrd="3" destOrd="0" presId="urn:microsoft.com/office/officeart/2005/8/layout/vProcess5"/>
    <dgm:cxn modelId="{EB49CF5E-68E1-4250-AE5F-5C08BF02AF1C}" type="presParOf" srcId="{A6376214-7942-402C-B73D-9D59151D479B}" destId="{44EC8303-E88B-4F67-B8BB-548A469EFC0D}" srcOrd="4" destOrd="0" presId="urn:microsoft.com/office/officeart/2005/8/layout/vProcess5"/>
    <dgm:cxn modelId="{3E5CDA04-C2A6-4202-9CAC-160296FAC536}" type="presParOf" srcId="{A6376214-7942-402C-B73D-9D59151D479B}" destId="{B1CC8F10-5365-45A6-8AD8-780353BE1803}" srcOrd="5" destOrd="0" presId="urn:microsoft.com/office/officeart/2005/8/layout/vProcess5"/>
    <dgm:cxn modelId="{9C18F8EE-8C34-4705-B06E-D502E07AC2C0}" type="presParOf" srcId="{A6376214-7942-402C-B73D-9D59151D479B}" destId="{AD6141FB-DFE2-41B5-851E-248A2B5FC80C}" srcOrd="6" destOrd="0" presId="urn:microsoft.com/office/officeart/2005/8/layout/vProcess5"/>
    <dgm:cxn modelId="{009C4FAC-C617-48CF-B51E-F0EEAE1D6E1B}" type="presParOf" srcId="{A6376214-7942-402C-B73D-9D59151D479B}" destId="{46A356AD-3407-4E1B-8C9B-4B639E0FF8BF}" srcOrd="7" destOrd="0" presId="urn:microsoft.com/office/officeart/2005/8/layout/vProcess5"/>
    <dgm:cxn modelId="{7E223338-6F39-43F5-8643-62CDCB427F92}" type="presParOf" srcId="{A6376214-7942-402C-B73D-9D59151D479B}" destId="{185FC23B-E073-4E6B-AB9D-0D32C8BC4ED1}" srcOrd="8" destOrd="0" presId="urn:microsoft.com/office/officeart/2005/8/layout/vProcess5"/>
    <dgm:cxn modelId="{E4AB7C2D-4C14-48CC-BB5E-D48330842E17}" type="presParOf" srcId="{A6376214-7942-402C-B73D-9D59151D479B}" destId="{DEB249FB-6A09-4E6F-A129-B42D0232A9BF}" srcOrd="9" destOrd="0" presId="urn:microsoft.com/office/officeart/2005/8/layout/vProcess5"/>
    <dgm:cxn modelId="{28477764-3AE1-470C-B863-855DCEE2D1A4}" type="presParOf" srcId="{A6376214-7942-402C-B73D-9D59151D479B}" destId="{9DB073A8-5C2B-4F07-A3B5-697B22981E02}" srcOrd="10" destOrd="0" presId="urn:microsoft.com/office/officeart/2005/8/layout/vProcess5"/>
    <dgm:cxn modelId="{131CED85-6458-4058-BB63-16D4DBDE764C}" type="presParOf" srcId="{A6376214-7942-402C-B73D-9D59151D479B}" destId="{2E2E3D46-3127-4CF6-B9FE-29F2E4329464}" srcOrd="11" destOrd="0" presId="urn:microsoft.com/office/officeart/2005/8/layout/vProcess5"/>
    <dgm:cxn modelId="{D82F70A5-16A6-4607-8586-F7D54FBA177F}" type="presParOf" srcId="{A6376214-7942-402C-B73D-9D59151D479B}" destId="{6BF7CAD0-2562-40AF-949E-C46EF030D300}" srcOrd="12" destOrd="0" presId="urn:microsoft.com/office/officeart/2005/8/layout/vProcess5"/>
    <dgm:cxn modelId="{6EBB6E9C-9DD5-475D-8F87-9C34C4151FC6}" type="presParOf" srcId="{A6376214-7942-402C-B73D-9D59151D479B}" destId="{72C77DB1-40B4-4C28-8118-DC548EE9BE4F}" srcOrd="13" destOrd="0" presId="urn:microsoft.com/office/officeart/2005/8/layout/vProcess5"/>
    <dgm:cxn modelId="{CEE5B340-D75E-446B-9664-E3B79FA61E33}" type="presParOf" srcId="{A6376214-7942-402C-B73D-9D59151D479B}" destId="{67BE0326-4C85-4372-9EB8-1D5D0EC7DCF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CADD9D-3FF6-4E8A-AD78-A8DDD19226E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436CA28-C02E-45C3-99E7-FB005A9CF86D}">
      <dgm:prSet phldrT="[Text]" custT="1"/>
      <dgm:spPr/>
      <dgm:t>
        <a:bodyPr/>
        <a:lstStyle/>
        <a:p>
          <a:r>
            <a:rPr lang="en-US" sz="3200"/>
            <a:t>Communications</a:t>
          </a:r>
        </a:p>
      </dgm:t>
    </dgm:pt>
    <dgm:pt modelId="{7CF1AD5A-0A6D-4FDE-B996-B43288DB7F28}" type="parTrans" cxnId="{2326DCE4-7BA2-4A66-9663-E9A803B004E6}">
      <dgm:prSet/>
      <dgm:spPr/>
      <dgm:t>
        <a:bodyPr/>
        <a:lstStyle/>
        <a:p>
          <a:endParaRPr lang="en-US"/>
        </a:p>
      </dgm:t>
    </dgm:pt>
    <dgm:pt modelId="{BA51C143-2320-4B45-BC7D-CD977312ED25}" type="sibTrans" cxnId="{2326DCE4-7BA2-4A66-9663-E9A803B004E6}">
      <dgm:prSet/>
      <dgm:spPr/>
      <dgm:t>
        <a:bodyPr/>
        <a:lstStyle/>
        <a:p>
          <a:endParaRPr lang="en-US"/>
        </a:p>
      </dgm:t>
    </dgm:pt>
    <dgm:pt modelId="{01499EFA-8299-440B-A46E-10AEA7DB4347}">
      <dgm:prSet phldrT="[Text]" custT="1"/>
      <dgm:spPr/>
      <dgm:t>
        <a:bodyPr/>
        <a:lstStyle/>
        <a:p>
          <a:r>
            <a:rPr lang="en-US" sz="3200"/>
            <a:t>Energy</a:t>
          </a:r>
        </a:p>
      </dgm:t>
    </dgm:pt>
    <dgm:pt modelId="{45E65393-6E16-4AE4-90B1-8BFBFE05F85D}" type="parTrans" cxnId="{784C2327-45B7-482C-9D1C-5387957BB54F}">
      <dgm:prSet/>
      <dgm:spPr/>
      <dgm:t>
        <a:bodyPr/>
        <a:lstStyle/>
        <a:p>
          <a:endParaRPr lang="en-US"/>
        </a:p>
      </dgm:t>
    </dgm:pt>
    <dgm:pt modelId="{DE71A7CE-D3FA-42DC-9EFA-211E5C36CDA1}" type="sibTrans" cxnId="{784C2327-45B7-482C-9D1C-5387957BB54F}">
      <dgm:prSet/>
      <dgm:spPr/>
      <dgm:t>
        <a:bodyPr/>
        <a:lstStyle/>
        <a:p>
          <a:endParaRPr lang="en-US"/>
        </a:p>
      </dgm:t>
    </dgm:pt>
    <dgm:pt modelId="{7E1498DD-ADEC-4730-9C98-B81F6A2C7113}">
      <dgm:prSet phldrT="[Text]" custT="1"/>
      <dgm:spPr/>
      <dgm:t>
        <a:bodyPr/>
        <a:lstStyle/>
        <a:p>
          <a:r>
            <a:rPr lang="en-US" sz="3200"/>
            <a:t>Information Technology</a:t>
          </a:r>
        </a:p>
      </dgm:t>
    </dgm:pt>
    <dgm:pt modelId="{E9AF8142-8935-4D04-BD7F-2E2F66F21060}" type="parTrans" cxnId="{611B035C-3A06-4D6F-A459-65CDC78B8701}">
      <dgm:prSet/>
      <dgm:spPr/>
      <dgm:t>
        <a:bodyPr/>
        <a:lstStyle/>
        <a:p>
          <a:endParaRPr lang="en-US"/>
        </a:p>
      </dgm:t>
    </dgm:pt>
    <dgm:pt modelId="{8DBAC79E-5C83-436E-BAAC-621D1F074A98}" type="sibTrans" cxnId="{611B035C-3A06-4D6F-A459-65CDC78B8701}">
      <dgm:prSet/>
      <dgm:spPr/>
      <dgm:t>
        <a:bodyPr/>
        <a:lstStyle/>
        <a:p>
          <a:endParaRPr lang="en-US"/>
        </a:p>
      </dgm:t>
    </dgm:pt>
    <dgm:pt modelId="{F2390C9C-796D-4954-884D-9C15B5DA53CA}">
      <dgm:prSet phldrT="[Text]" custT="1"/>
      <dgm:spPr/>
      <dgm:t>
        <a:bodyPr/>
        <a:lstStyle/>
        <a:p>
          <a:r>
            <a:rPr lang="en-US" sz="3200"/>
            <a:t>Transportation</a:t>
          </a:r>
        </a:p>
      </dgm:t>
    </dgm:pt>
    <dgm:pt modelId="{DBF45E51-1524-47F0-BBC2-14253053EF65}" type="parTrans" cxnId="{82388362-D887-4F91-9144-463794098BBA}">
      <dgm:prSet/>
      <dgm:spPr/>
      <dgm:t>
        <a:bodyPr/>
        <a:lstStyle/>
        <a:p>
          <a:endParaRPr lang="en-US"/>
        </a:p>
      </dgm:t>
    </dgm:pt>
    <dgm:pt modelId="{673177F0-4A4F-437F-97F0-49D16B796539}" type="sibTrans" cxnId="{82388362-D887-4F91-9144-463794098BBA}">
      <dgm:prSet/>
      <dgm:spPr/>
      <dgm:t>
        <a:bodyPr/>
        <a:lstStyle/>
        <a:p>
          <a:endParaRPr lang="en-US"/>
        </a:p>
      </dgm:t>
    </dgm:pt>
    <dgm:pt modelId="{9E92EAD7-22D9-4BB9-981A-EB8AD8902FA5}">
      <dgm:prSet phldrT="[Text]" custT="1"/>
      <dgm:spPr/>
      <dgm:t>
        <a:bodyPr/>
        <a:lstStyle/>
        <a:p>
          <a:r>
            <a:rPr lang="en-US" sz="3200"/>
            <a:t>Water/Wastewater</a:t>
          </a:r>
        </a:p>
      </dgm:t>
    </dgm:pt>
    <dgm:pt modelId="{1D696183-66EB-419F-A443-E00BF2DF9164}" type="parTrans" cxnId="{1D25B75E-1B60-4D85-A611-F00A993D29F2}">
      <dgm:prSet/>
      <dgm:spPr/>
      <dgm:t>
        <a:bodyPr/>
        <a:lstStyle/>
        <a:p>
          <a:endParaRPr lang="en-US"/>
        </a:p>
      </dgm:t>
    </dgm:pt>
    <dgm:pt modelId="{91289E7C-DEB3-47F0-A779-0DF4350F2584}" type="sibTrans" cxnId="{1D25B75E-1B60-4D85-A611-F00A993D29F2}">
      <dgm:prSet/>
      <dgm:spPr/>
      <dgm:t>
        <a:bodyPr/>
        <a:lstStyle/>
        <a:p>
          <a:endParaRPr lang="en-US"/>
        </a:p>
      </dgm:t>
    </dgm:pt>
    <dgm:pt modelId="{E8408F97-0831-4F58-9F8A-929E9A798566}" type="pres">
      <dgm:prSet presAssocID="{4BCADD9D-3FF6-4E8A-AD78-A8DDD19226E7}" presName="Name0" presStyleCnt="0">
        <dgm:presLayoutVars>
          <dgm:chMax val="7"/>
          <dgm:chPref val="7"/>
          <dgm:dir/>
        </dgm:presLayoutVars>
      </dgm:prSet>
      <dgm:spPr/>
    </dgm:pt>
    <dgm:pt modelId="{07192250-4417-4CB3-AB2F-647CD7D695D9}" type="pres">
      <dgm:prSet presAssocID="{4BCADD9D-3FF6-4E8A-AD78-A8DDD19226E7}" presName="Name1" presStyleCnt="0"/>
      <dgm:spPr/>
    </dgm:pt>
    <dgm:pt modelId="{AC05608B-9640-4F9A-B820-AFB808DAF2A5}" type="pres">
      <dgm:prSet presAssocID="{4BCADD9D-3FF6-4E8A-AD78-A8DDD19226E7}" presName="cycle" presStyleCnt="0"/>
      <dgm:spPr/>
    </dgm:pt>
    <dgm:pt modelId="{A4DD0F0D-4899-45AD-88CE-66943B09A0B5}" type="pres">
      <dgm:prSet presAssocID="{4BCADD9D-3FF6-4E8A-AD78-A8DDD19226E7}" presName="srcNode" presStyleLbl="node1" presStyleIdx="0" presStyleCnt="5"/>
      <dgm:spPr/>
    </dgm:pt>
    <dgm:pt modelId="{3B049365-55A5-45B1-8EA1-35D1C6BBDE3F}" type="pres">
      <dgm:prSet presAssocID="{4BCADD9D-3FF6-4E8A-AD78-A8DDD19226E7}" presName="conn" presStyleLbl="parChTrans1D2" presStyleIdx="0" presStyleCnt="1"/>
      <dgm:spPr/>
    </dgm:pt>
    <dgm:pt modelId="{ACFF7D3A-AF57-43AF-973A-52ABC3565617}" type="pres">
      <dgm:prSet presAssocID="{4BCADD9D-3FF6-4E8A-AD78-A8DDD19226E7}" presName="extraNode" presStyleLbl="node1" presStyleIdx="0" presStyleCnt="5"/>
      <dgm:spPr/>
    </dgm:pt>
    <dgm:pt modelId="{830FD236-5ED8-4FC0-8072-9C572F9161C8}" type="pres">
      <dgm:prSet presAssocID="{4BCADD9D-3FF6-4E8A-AD78-A8DDD19226E7}" presName="dstNode" presStyleLbl="node1" presStyleIdx="0" presStyleCnt="5"/>
      <dgm:spPr/>
    </dgm:pt>
    <dgm:pt modelId="{B70DC582-03C6-4E77-9049-E458A639907E}" type="pres">
      <dgm:prSet presAssocID="{D436CA28-C02E-45C3-99E7-FB005A9CF86D}" presName="text_1" presStyleLbl="node1" presStyleIdx="0" presStyleCnt="5">
        <dgm:presLayoutVars>
          <dgm:bulletEnabled val="1"/>
        </dgm:presLayoutVars>
      </dgm:prSet>
      <dgm:spPr/>
    </dgm:pt>
    <dgm:pt modelId="{9A563B9E-18BD-4CA3-9DDB-CE755615C99A}" type="pres">
      <dgm:prSet presAssocID="{D436CA28-C02E-45C3-99E7-FB005A9CF86D}" presName="accent_1" presStyleCnt="0"/>
      <dgm:spPr/>
    </dgm:pt>
    <dgm:pt modelId="{912EA310-FD63-40D1-9392-2F7D2C162371}" type="pres">
      <dgm:prSet presAssocID="{D436CA28-C02E-45C3-99E7-FB005A9CF86D}" presName="accentRepeatNode" presStyleLbl="solidFgAcc1" presStyleIdx="0" presStyleCnt="5"/>
      <dgm:spPr/>
    </dgm:pt>
    <dgm:pt modelId="{5A5F810C-EA3B-49B0-961B-82ABE5CEF47A}" type="pres">
      <dgm:prSet presAssocID="{01499EFA-8299-440B-A46E-10AEA7DB4347}" presName="text_2" presStyleLbl="node1" presStyleIdx="1" presStyleCnt="5">
        <dgm:presLayoutVars>
          <dgm:bulletEnabled val="1"/>
        </dgm:presLayoutVars>
      </dgm:prSet>
      <dgm:spPr/>
    </dgm:pt>
    <dgm:pt modelId="{69DCFC6B-8F34-4006-9A5A-E97F331E5180}" type="pres">
      <dgm:prSet presAssocID="{01499EFA-8299-440B-A46E-10AEA7DB4347}" presName="accent_2" presStyleCnt="0"/>
      <dgm:spPr/>
    </dgm:pt>
    <dgm:pt modelId="{4CA22D9F-8802-49AD-94AD-11967BCCFAE3}" type="pres">
      <dgm:prSet presAssocID="{01499EFA-8299-440B-A46E-10AEA7DB4347}" presName="accentRepeatNode" presStyleLbl="solidFgAcc1" presStyleIdx="1" presStyleCnt="5"/>
      <dgm:spPr/>
    </dgm:pt>
    <dgm:pt modelId="{92C12C7E-BB22-4866-9208-A922631DE352}" type="pres">
      <dgm:prSet presAssocID="{7E1498DD-ADEC-4730-9C98-B81F6A2C7113}" presName="text_3" presStyleLbl="node1" presStyleIdx="2" presStyleCnt="5">
        <dgm:presLayoutVars>
          <dgm:bulletEnabled val="1"/>
        </dgm:presLayoutVars>
      </dgm:prSet>
      <dgm:spPr/>
    </dgm:pt>
    <dgm:pt modelId="{1965719F-67BF-4454-84FC-6A9819C5BBCF}" type="pres">
      <dgm:prSet presAssocID="{7E1498DD-ADEC-4730-9C98-B81F6A2C7113}" presName="accent_3" presStyleCnt="0"/>
      <dgm:spPr/>
    </dgm:pt>
    <dgm:pt modelId="{E101AF4A-A058-4192-AE9A-F2B5EEFB894D}" type="pres">
      <dgm:prSet presAssocID="{7E1498DD-ADEC-4730-9C98-B81F6A2C7113}" presName="accentRepeatNode" presStyleLbl="solidFgAcc1" presStyleIdx="2" presStyleCnt="5"/>
      <dgm:spPr/>
    </dgm:pt>
    <dgm:pt modelId="{38B3190B-FC06-4182-A79D-7C10B35708C8}" type="pres">
      <dgm:prSet presAssocID="{F2390C9C-796D-4954-884D-9C15B5DA53CA}" presName="text_4" presStyleLbl="node1" presStyleIdx="3" presStyleCnt="5">
        <dgm:presLayoutVars>
          <dgm:bulletEnabled val="1"/>
        </dgm:presLayoutVars>
      </dgm:prSet>
      <dgm:spPr/>
    </dgm:pt>
    <dgm:pt modelId="{44D7991A-3FD2-42D0-8C42-299A2915DBD9}" type="pres">
      <dgm:prSet presAssocID="{F2390C9C-796D-4954-884D-9C15B5DA53CA}" presName="accent_4" presStyleCnt="0"/>
      <dgm:spPr/>
    </dgm:pt>
    <dgm:pt modelId="{48AC6F10-0545-4C71-A73B-A5AF1ABB42CA}" type="pres">
      <dgm:prSet presAssocID="{F2390C9C-796D-4954-884D-9C15B5DA53CA}" presName="accentRepeatNode" presStyleLbl="solidFgAcc1" presStyleIdx="3" presStyleCnt="5"/>
      <dgm:spPr/>
    </dgm:pt>
    <dgm:pt modelId="{296CA9D1-E09E-492E-9431-7AC2FABE3D8F}" type="pres">
      <dgm:prSet presAssocID="{9E92EAD7-22D9-4BB9-981A-EB8AD8902FA5}" presName="text_5" presStyleLbl="node1" presStyleIdx="4" presStyleCnt="5">
        <dgm:presLayoutVars>
          <dgm:bulletEnabled val="1"/>
        </dgm:presLayoutVars>
      </dgm:prSet>
      <dgm:spPr/>
    </dgm:pt>
    <dgm:pt modelId="{184C9D08-9A3A-48DE-AD77-18C81D11CED8}" type="pres">
      <dgm:prSet presAssocID="{9E92EAD7-22D9-4BB9-981A-EB8AD8902FA5}" presName="accent_5" presStyleCnt="0"/>
      <dgm:spPr/>
    </dgm:pt>
    <dgm:pt modelId="{FAA19C18-0FAA-4805-B90A-C66A93233D1D}" type="pres">
      <dgm:prSet presAssocID="{9E92EAD7-22D9-4BB9-981A-EB8AD8902FA5}" presName="accentRepeatNode" presStyleLbl="solidFgAcc1" presStyleIdx="4" presStyleCnt="5"/>
      <dgm:spPr/>
    </dgm:pt>
  </dgm:ptLst>
  <dgm:cxnLst>
    <dgm:cxn modelId="{CC58740E-B8B2-4C84-A75C-871D717AF437}" type="presOf" srcId="{F2390C9C-796D-4954-884D-9C15B5DA53CA}" destId="{38B3190B-FC06-4182-A79D-7C10B35708C8}" srcOrd="0" destOrd="0" presId="urn:microsoft.com/office/officeart/2008/layout/VerticalCurvedList"/>
    <dgm:cxn modelId="{784C2327-45B7-482C-9D1C-5387957BB54F}" srcId="{4BCADD9D-3FF6-4E8A-AD78-A8DDD19226E7}" destId="{01499EFA-8299-440B-A46E-10AEA7DB4347}" srcOrd="1" destOrd="0" parTransId="{45E65393-6E16-4AE4-90B1-8BFBFE05F85D}" sibTransId="{DE71A7CE-D3FA-42DC-9EFA-211E5C36CDA1}"/>
    <dgm:cxn modelId="{611B035C-3A06-4D6F-A459-65CDC78B8701}" srcId="{4BCADD9D-3FF6-4E8A-AD78-A8DDD19226E7}" destId="{7E1498DD-ADEC-4730-9C98-B81F6A2C7113}" srcOrd="2" destOrd="0" parTransId="{E9AF8142-8935-4D04-BD7F-2E2F66F21060}" sibTransId="{8DBAC79E-5C83-436E-BAAC-621D1F074A98}"/>
    <dgm:cxn modelId="{1D25B75E-1B60-4D85-A611-F00A993D29F2}" srcId="{4BCADD9D-3FF6-4E8A-AD78-A8DDD19226E7}" destId="{9E92EAD7-22D9-4BB9-981A-EB8AD8902FA5}" srcOrd="4" destOrd="0" parTransId="{1D696183-66EB-419F-A443-E00BF2DF9164}" sibTransId="{91289E7C-DEB3-47F0-A779-0DF4350F2584}"/>
    <dgm:cxn modelId="{82388362-D887-4F91-9144-463794098BBA}" srcId="{4BCADD9D-3FF6-4E8A-AD78-A8DDD19226E7}" destId="{F2390C9C-796D-4954-884D-9C15B5DA53CA}" srcOrd="3" destOrd="0" parTransId="{DBF45E51-1524-47F0-BBC2-14253053EF65}" sibTransId="{673177F0-4A4F-437F-97F0-49D16B796539}"/>
    <dgm:cxn modelId="{3D1E9246-331D-495C-85B1-24B64B36FEB0}" type="presOf" srcId="{7E1498DD-ADEC-4730-9C98-B81F6A2C7113}" destId="{92C12C7E-BB22-4866-9208-A922631DE352}" srcOrd="0" destOrd="0" presId="urn:microsoft.com/office/officeart/2008/layout/VerticalCurvedList"/>
    <dgm:cxn modelId="{DB6AB74F-EF71-4F40-86E0-567B8F58CC58}" type="presOf" srcId="{4BCADD9D-3FF6-4E8A-AD78-A8DDD19226E7}" destId="{E8408F97-0831-4F58-9F8A-929E9A798566}" srcOrd="0" destOrd="0" presId="urn:microsoft.com/office/officeart/2008/layout/VerticalCurvedList"/>
    <dgm:cxn modelId="{EC295A85-AC87-4F79-B7CC-4FA432921882}" type="presOf" srcId="{01499EFA-8299-440B-A46E-10AEA7DB4347}" destId="{5A5F810C-EA3B-49B0-961B-82ABE5CEF47A}" srcOrd="0" destOrd="0" presId="urn:microsoft.com/office/officeart/2008/layout/VerticalCurvedList"/>
    <dgm:cxn modelId="{0BE3C0A5-F04F-44A9-9A8E-3F98A4219A6E}" type="presOf" srcId="{9E92EAD7-22D9-4BB9-981A-EB8AD8902FA5}" destId="{296CA9D1-E09E-492E-9431-7AC2FABE3D8F}" srcOrd="0" destOrd="0" presId="urn:microsoft.com/office/officeart/2008/layout/VerticalCurvedList"/>
    <dgm:cxn modelId="{EB990DBB-66EE-4B78-8596-306297EA76EF}" type="presOf" srcId="{D436CA28-C02E-45C3-99E7-FB005A9CF86D}" destId="{B70DC582-03C6-4E77-9049-E458A639907E}" srcOrd="0" destOrd="0" presId="urn:microsoft.com/office/officeart/2008/layout/VerticalCurvedList"/>
    <dgm:cxn modelId="{3AF35DC8-C1E0-45B6-A772-FDE3F5C7CB44}" type="presOf" srcId="{BA51C143-2320-4B45-BC7D-CD977312ED25}" destId="{3B049365-55A5-45B1-8EA1-35D1C6BBDE3F}" srcOrd="0" destOrd="0" presId="urn:microsoft.com/office/officeart/2008/layout/VerticalCurvedList"/>
    <dgm:cxn modelId="{2326DCE4-7BA2-4A66-9663-E9A803B004E6}" srcId="{4BCADD9D-3FF6-4E8A-AD78-A8DDD19226E7}" destId="{D436CA28-C02E-45C3-99E7-FB005A9CF86D}" srcOrd="0" destOrd="0" parTransId="{7CF1AD5A-0A6D-4FDE-B996-B43288DB7F28}" sibTransId="{BA51C143-2320-4B45-BC7D-CD977312ED25}"/>
    <dgm:cxn modelId="{EE4B4709-6244-49D1-A957-E37093FD4E56}" type="presParOf" srcId="{E8408F97-0831-4F58-9F8A-929E9A798566}" destId="{07192250-4417-4CB3-AB2F-647CD7D695D9}" srcOrd="0" destOrd="0" presId="urn:microsoft.com/office/officeart/2008/layout/VerticalCurvedList"/>
    <dgm:cxn modelId="{91CF48D4-EDE9-451F-998C-1992ED7FB180}" type="presParOf" srcId="{07192250-4417-4CB3-AB2F-647CD7D695D9}" destId="{AC05608B-9640-4F9A-B820-AFB808DAF2A5}" srcOrd="0" destOrd="0" presId="urn:microsoft.com/office/officeart/2008/layout/VerticalCurvedList"/>
    <dgm:cxn modelId="{4631372F-06AD-46AF-AC6A-70A038791401}" type="presParOf" srcId="{AC05608B-9640-4F9A-B820-AFB808DAF2A5}" destId="{A4DD0F0D-4899-45AD-88CE-66943B09A0B5}" srcOrd="0" destOrd="0" presId="urn:microsoft.com/office/officeart/2008/layout/VerticalCurvedList"/>
    <dgm:cxn modelId="{4DC99DE5-5E10-4404-99E3-73A232BA0F9D}" type="presParOf" srcId="{AC05608B-9640-4F9A-B820-AFB808DAF2A5}" destId="{3B049365-55A5-45B1-8EA1-35D1C6BBDE3F}" srcOrd="1" destOrd="0" presId="urn:microsoft.com/office/officeart/2008/layout/VerticalCurvedList"/>
    <dgm:cxn modelId="{A00E46A6-B632-408E-B556-E31C1BE8F5D5}" type="presParOf" srcId="{AC05608B-9640-4F9A-B820-AFB808DAF2A5}" destId="{ACFF7D3A-AF57-43AF-973A-52ABC3565617}" srcOrd="2" destOrd="0" presId="urn:microsoft.com/office/officeart/2008/layout/VerticalCurvedList"/>
    <dgm:cxn modelId="{F51535CE-130A-4CCE-8910-30B9CC34B306}" type="presParOf" srcId="{AC05608B-9640-4F9A-B820-AFB808DAF2A5}" destId="{830FD236-5ED8-4FC0-8072-9C572F9161C8}" srcOrd="3" destOrd="0" presId="urn:microsoft.com/office/officeart/2008/layout/VerticalCurvedList"/>
    <dgm:cxn modelId="{DAB25101-1D28-4F5C-9CB8-882EDE2FD6EC}" type="presParOf" srcId="{07192250-4417-4CB3-AB2F-647CD7D695D9}" destId="{B70DC582-03C6-4E77-9049-E458A639907E}" srcOrd="1" destOrd="0" presId="urn:microsoft.com/office/officeart/2008/layout/VerticalCurvedList"/>
    <dgm:cxn modelId="{1388D6EE-914D-46F7-B841-95DBA6EDCDCE}" type="presParOf" srcId="{07192250-4417-4CB3-AB2F-647CD7D695D9}" destId="{9A563B9E-18BD-4CA3-9DDB-CE755615C99A}" srcOrd="2" destOrd="0" presId="urn:microsoft.com/office/officeart/2008/layout/VerticalCurvedList"/>
    <dgm:cxn modelId="{2D37AE5A-D2DC-47D0-96C8-AD0044CDCF2B}" type="presParOf" srcId="{9A563B9E-18BD-4CA3-9DDB-CE755615C99A}" destId="{912EA310-FD63-40D1-9392-2F7D2C162371}" srcOrd="0" destOrd="0" presId="urn:microsoft.com/office/officeart/2008/layout/VerticalCurvedList"/>
    <dgm:cxn modelId="{803806EE-4E14-46C2-BE47-8E4175F15B18}" type="presParOf" srcId="{07192250-4417-4CB3-AB2F-647CD7D695D9}" destId="{5A5F810C-EA3B-49B0-961B-82ABE5CEF47A}" srcOrd="3" destOrd="0" presId="urn:microsoft.com/office/officeart/2008/layout/VerticalCurvedList"/>
    <dgm:cxn modelId="{62CB87BA-F3C2-4465-9233-B324DF471FDC}" type="presParOf" srcId="{07192250-4417-4CB3-AB2F-647CD7D695D9}" destId="{69DCFC6B-8F34-4006-9A5A-E97F331E5180}" srcOrd="4" destOrd="0" presId="urn:microsoft.com/office/officeart/2008/layout/VerticalCurvedList"/>
    <dgm:cxn modelId="{F3CCB862-7911-45B0-B1DC-C13415F55A55}" type="presParOf" srcId="{69DCFC6B-8F34-4006-9A5A-E97F331E5180}" destId="{4CA22D9F-8802-49AD-94AD-11967BCCFAE3}" srcOrd="0" destOrd="0" presId="urn:microsoft.com/office/officeart/2008/layout/VerticalCurvedList"/>
    <dgm:cxn modelId="{0716BF69-0680-4BB6-A011-5582B3632D6D}" type="presParOf" srcId="{07192250-4417-4CB3-AB2F-647CD7D695D9}" destId="{92C12C7E-BB22-4866-9208-A922631DE352}" srcOrd="5" destOrd="0" presId="urn:microsoft.com/office/officeart/2008/layout/VerticalCurvedList"/>
    <dgm:cxn modelId="{98585B99-FA2D-467B-A5D4-C2E7243B71E3}" type="presParOf" srcId="{07192250-4417-4CB3-AB2F-647CD7D695D9}" destId="{1965719F-67BF-4454-84FC-6A9819C5BBCF}" srcOrd="6" destOrd="0" presId="urn:microsoft.com/office/officeart/2008/layout/VerticalCurvedList"/>
    <dgm:cxn modelId="{B915E3DF-C51C-43AA-B690-6D3CE9F7B6B5}" type="presParOf" srcId="{1965719F-67BF-4454-84FC-6A9819C5BBCF}" destId="{E101AF4A-A058-4192-AE9A-F2B5EEFB894D}" srcOrd="0" destOrd="0" presId="urn:microsoft.com/office/officeart/2008/layout/VerticalCurvedList"/>
    <dgm:cxn modelId="{E3C5274B-C587-4E22-958E-E9D5BBD4F08B}" type="presParOf" srcId="{07192250-4417-4CB3-AB2F-647CD7D695D9}" destId="{38B3190B-FC06-4182-A79D-7C10B35708C8}" srcOrd="7" destOrd="0" presId="urn:microsoft.com/office/officeart/2008/layout/VerticalCurvedList"/>
    <dgm:cxn modelId="{F6B812E6-1FE3-4F93-AC9C-5CB5F9E19034}" type="presParOf" srcId="{07192250-4417-4CB3-AB2F-647CD7D695D9}" destId="{44D7991A-3FD2-42D0-8C42-299A2915DBD9}" srcOrd="8" destOrd="0" presId="urn:microsoft.com/office/officeart/2008/layout/VerticalCurvedList"/>
    <dgm:cxn modelId="{143BF7D5-02D6-4D65-A0D9-26E1BEE6EFC7}" type="presParOf" srcId="{44D7991A-3FD2-42D0-8C42-299A2915DBD9}" destId="{48AC6F10-0545-4C71-A73B-A5AF1ABB42CA}" srcOrd="0" destOrd="0" presId="urn:microsoft.com/office/officeart/2008/layout/VerticalCurvedList"/>
    <dgm:cxn modelId="{14815BED-5F22-4499-93DB-D876BE5CABCE}" type="presParOf" srcId="{07192250-4417-4CB3-AB2F-647CD7D695D9}" destId="{296CA9D1-E09E-492E-9431-7AC2FABE3D8F}" srcOrd="9" destOrd="0" presId="urn:microsoft.com/office/officeart/2008/layout/VerticalCurvedList"/>
    <dgm:cxn modelId="{B882A386-2236-486C-96B0-C7DC0F4F575A}" type="presParOf" srcId="{07192250-4417-4CB3-AB2F-647CD7D695D9}" destId="{184C9D08-9A3A-48DE-AD77-18C81D11CED8}" srcOrd="10" destOrd="0" presId="urn:microsoft.com/office/officeart/2008/layout/VerticalCurvedList"/>
    <dgm:cxn modelId="{269D2C52-B599-4400-A834-AC8828F4ACC5}" type="presParOf" srcId="{184C9D08-9A3A-48DE-AD77-18C81D11CED8}" destId="{FAA19C18-0FAA-4805-B90A-C66A93233D1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6D8268-53CE-4E90-9E3F-3F07E868843B}"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n-US"/>
        </a:p>
      </dgm:t>
    </dgm:pt>
    <dgm:pt modelId="{DA2FAFBF-804F-447C-85F7-7091752C2BD7}">
      <dgm:prSet phldrT="[Text]" phldr="0" custT="1"/>
      <dgm:spPr/>
      <dgm:t>
        <a:bodyPr/>
        <a:lstStyle/>
        <a:p>
          <a:pPr rtl="0"/>
          <a:r>
            <a:rPr lang="en-US" sz="2400">
              <a:latin typeface="Calibri"/>
            </a:rPr>
            <a:t>Emphasizes the need to improve sustainability in Hawaii’s CI environment</a:t>
          </a:r>
          <a:endParaRPr lang="en-US" sz="2400"/>
        </a:p>
      </dgm:t>
    </dgm:pt>
    <dgm:pt modelId="{D1AD916A-4A27-4FB8-903D-07CC5048AACC}" type="parTrans" cxnId="{882116AA-166B-465F-9F62-EE5B88481A85}">
      <dgm:prSet/>
      <dgm:spPr/>
      <dgm:t>
        <a:bodyPr/>
        <a:lstStyle/>
        <a:p>
          <a:endParaRPr lang="en-US" sz="2400"/>
        </a:p>
      </dgm:t>
    </dgm:pt>
    <dgm:pt modelId="{725D6F03-EAA6-47F4-90E1-8B7715C9FEF8}" type="sibTrans" cxnId="{882116AA-166B-465F-9F62-EE5B88481A85}">
      <dgm:prSet custT="1"/>
      <dgm:spPr/>
      <dgm:t>
        <a:bodyPr/>
        <a:lstStyle/>
        <a:p>
          <a:endParaRPr lang="en-US" sz="2400"/>
        </a:p>
      </dgm:t>
    </dgm:pt>
    <dgm:pt modelId="{E9F39367-0851-48EE-8E38-DB7111017E8D}">
      <dgm:prSet phldrT="[Text]" phldr="0" custT="1"/>
      <dgm:spPr/>
      <dgm:t>
        <a:bodyPr/>
        <a:lstStyle/>
        <a:p>
          <a:pPr rtl="0"/>
          <a:r>
            <a:rPr lang="en-US" sz="2400">
              <a:latin typeface="Calibri"/>
            </a:rPr>
            <a:t>Highlights the purpose of this Plan and how OHS developed it</a:t>
          </a:r>
          <a:endParaRPr lang="en-US" sz="2400"/>
        </a:p>
      </dgm:t>
    </dgm:pt>
    <dgm:pt modelId="{ACC70A18-D5BB-419B-BCD6-46E712211BBE}" type="parTrans" cxnId="{0188EC8D-E494-438D-AD3D-E7AF9931CAD1}">
      <dgm:prSet/>
      <dgm:spPr/>
      <dgm:t>
        <a:bodyPr/>
        <a:lstStyle/>
        <a:p>
          <a:endParaRPr lang="en-US" sz="2400"/>
        </a:p>
      </dgm:t>
    </dgm:pt>
    <dgm:pt modelId="{D6E93397-73CA-4232-81F0-3AD4DF32097E}" type="sibTrans" cxnId="{0188EC8D-E494-438D-AD3D-E7AF9931CAD1}">
      <dgm:prSet/>
      <dgm:spPr/>
      <dgm:t>
        <a:bodyPr/>
        <a:lstStyle/>
        <a:p>
          <a:endParaRPr lang="en-US" sz="2400"/>
        </a:p>
      </dgm:t>
    </dgm:pt>
    <dgm:pt modelId="{C7800781-6C73-491B-B149-1870847CB5F6}">
      <dgm:prSet phldr="0" custT="1"/>
      <dgm:spPr/>
      <dgm:t>
        <a:bodyPr/>
        <a:lstStyle/>
        <a:p>
          <a:pPr algn="l" rtl="0">
            <a:lnSpc>
              <a:spcPct val="90000"/>
            </a:lnSpc>
          </a:pPr>
          <a:r>
            <a:rPr lang="en-US" sz="2400">
              <a:latin typeface="Calibri"/>
            </a:rPr>
            <a:t>Definition of CI according to the OHS CISRP</a:t>
          </a:r>
        </a:p>
      </dgm:t>
    </dgm:pt>
    <dgm:pt modelId="{4D418286-586A-4740-8F64-DF11DC15F1E4}" type="parTrans" cxnId="{919AB144-05AC-4233-8DDC-6D0ED1DECCB0}">
      <dgm:prSet/>
      <dgm:spPr/>
      <dgm:t>
        <a:bodyPr/>
        <a:lstStyle/>
        <a:p>
          <a:endParaRPr lang="en-US" sz="2400"/>
        </a:p>
      </dgm:t>
    </dgm:pt>
    <dgm:pt modelId="{35D29754-33EA-4235-8747-9AAD61ED8213}" type="sibTrans" cxnId="{919AB144-05AC-4233-8DDC-6D0ED1DECCB0}">
      <dgm:prSet custT="1"/>
      <dgm:spPr/>
      <dgm:t>
        <a:bodyPr/>
        <a:lstStyle/>
        <a:p>
          <a:endParaRPr lang="en-US" sz="2400"/>
        </a:p>
      </dgm:t>
    </dgm:pt>
    <dgm:pt modelId="{8DD52F3E-60DB-4A93-9675-7573002DA84E}">
      <dgm:prSet phldr="0" custT="1"/>
      <dgm:spPr/>
      <dgm:t>
        <a:bodyPr/>
        <a:lstStyle/>
        <a:p>
          <a:pPr algn="l">
            <a:lnSpc>
              <a:spcPct val="90000"/>
            </a:lnSpc>
          </a:pPr>
          <a:r>
            <a:rPr lang="en-US" sz="2400">
              <a:latin typeface="Calibri"/>
            </a:rPr>
            <a:t>Clarifies OHS’ initial effort of focusing on Tier 1 Sectors </a:t>
          </a:r>
        </a:p>
      </dgm:t>
    </dgm:pt>
    <dgm:pt modelId="{9CA576E0-8843-41F3-989F-CE013B1F02C0}" type="parTrans" cxnId="{3B20AEE1-CC71-4AA0-9768-F842B4038436}">
      <dgm:prSet/>
      <dgm:spPr/>
      <dgm:t>
        <a:bodyPr/>
        <a:lstStyle/>
        <a:p>
          <a:endParaRPr lang="en-US" sz="2400"/>
        </a:p>
      </dgm:t>
    </dgm:pt>
    <dgm:pt modelId="{D44374CD-1EE2-4D05-87BA-BFA313670A2D}" type="sibTrans" cxnId="{3B20AEE1-CC71-4AA0-9768-F842B4038436}">
      <dgm:prSet custT="1"/>
      <dgm:spPr/>
      <dgm:t>
        <a:bodyPr/>
        <a:lstStyle/>
        <a:p>
          <a:endParaRPr lang="en-US" sz="2400"/>
        </a:p>
      </dgm:t>
    </dgm:pt>
    <dgm:pt modelId="{11AF080A-4BB3-4553-B7E8-10BB0DDC342D}" type="pres">
      <dgm:prSet presAssocID="{646D8268-53CE-4E90-9E3F-3F07E868843B}" presName="outerComposite" presStyleCnt="0">
        <dgm:presLayoutVars>
          <dgm:chMax val="5"/>
          <dgm:dir/>
          <dgm:resizeHandles val="exact"/>
        </dgm:presLayoutVars>
      </dgm:prSet>
      <dgm:spPr/>
    </dgm:pt>
    <dgm:pt modelId="{4AC553BA-D48B-4DB4-9C55-E7BF3E2755AE}" type="pres">
      <dgm:prSet presAssocID="{646D8268-53CE-4E90-9E3F-3F07E868843B}" presName="dummyMaxCanvas" presStyleCnt="0">
        <dgm:presLayoutVars/>
      </dgm:prSet>
      <dgm:spPr/>
    </dgm:pt>
    <dgm:pt modelId="{254CDF76-1A1D-46A4-89DD-40225862E94F}" type="pres">
      <dgm:prSet presAssocID="{646D8268-53CE-4E90-9E3F-3F07E868843B}" presName="FourNodes_1" presStyleLbl="node1" presStyleIdx="0" presStyleCnt="4">
        <dgm:presLayoutVars>
          <dgm:bulletEnabled val="1"/>
        </dgm:presLayoutVars>
      </dgm:prSet>
      <dgm:spPr/>
    </dgm:pt>
    <dgm:pt modelId="{28579767-B420-4DED-8351-DE9DDDBFD9B3}" type="pres">
      <dgm:prSet presAssocID="{646D8268-53CE-4E90-9E3F-3F07E868843B}" presName="FourNodes_2" presStyleLbl="node1" presStyleIdx="1" presStyleCnt="4">
        <dgm:presLayoutVars>
          <dgm:bulletEnabled val="1"/>
        </dgm:presLayoutVars>
      </dgm:prSet>
      <dgm:spPr/>
    </dgm:pt>
    <dgm:pt modelId="{3358FEA9-BCCA-495D-A367-02D7BE06A0C6}" type="pres">
      <dgm:prSet presAssocID="{646D8268-53CE-4E90-9E3F-3F07E868843B}" presName="FourNodes_3" presStyleLbl="node1" presStyleIdx="2" presStyleCnt="4">
        <dgm:presLayoutVars>
          <dgm:bulletEnabled val="1"/>
        </dgm:presLayoutVars>
      </dgm:prSet>
      <dgm:spPr/>
    </dgm:pt>
    <dgm:pt modelId="{C94B248A-8B21-4942-BBF6-DFA86FACB6BE}" type="pres">
      <dgm:prSet presAssocID="{646D8268-53CE-4E90-9E3F-3F07E868843B}" presName="FourNodes_4" presStyleLbl="node1" presStyleIdx="3" presStyleCnt="4">
        <dgm:presLayoutVars>
          <dgm:bulletEnabled val="1"/>
        </dgm:presLayoutVars>
      </dgm:prSet>
      <dgm:spPr/>
    </dgm:pt>
    <dgm:pt modelId="{3B2E043D-EEFF-4FBB-BF3D-29B0A4BB91D6}" type="pres">
      <dgm:prSet presAssocID="{646D8268-53CE-4E90-9E3F-3F07E868843B}" presName="FourConn_1-2" presStyleLbl="fgAccFollowNode1" presStyleIdx="0" presStyleCnt="3">
        <dgm:presLayoutVars>
          <dgm:bulletEnabled val="1"/>
        </dgm:presLayoutVars>
      </dgm:prSet>
      <dgm:spPr/>
    </dgm:pt>
    <dgm:pt modelId="{562E69F7-3933-4B59-996A-461251D67DD0}" type="pres">
      <dgm:prSet presAssocID="{646D8268-53CE-4E90-9E3F-3F07E868843B}" presName="FourConn_2-3" presStyleLbl="fgAccFollowNode1" presStyleIdx="1" presStyleCnt="3">
        <dgm:presLayoutVars>
          <dgm:bulletEnabled val="1"/>
        </dgm:presLayoutVars>
      </dgm:prSet>
      <dgm:spPr/>
    </dgm:pt>
    <dgm:pt modelId="{3B554CCC-9826-4BEE-BB32-A64AA8E4CDEF}" type="pres">
      <dgm:prSet presAssocID="{646D8268-53CE-4E90-9E3F-3F07E868843B}" presName="FourConn_3-4" presStyleLbl="fgAccFollowNode1" presStyleIdx="2" presStyleCnt="3">
        <dgm:presLayoutVars>
          <dgm:bulletEnabled val="1"/>
        </dgm:presLayoutVars>
      </dgm:prSet>
      <dgm:spPr/>
    </dgm:pt>
    <dgm:pt modelId="{4174BC51-0F45-4E01-A023-797B95EBCCC5}" type="pres">
      <dgm:prSet presAssocID="{646D8268-53CE-4E90-9E3F-3F07E868843B}" presName="FourNodes_1_text" presStyleLbl="node1" presStyleIdx="3" presStyleCnt="4">
        <dgm:presLayoutVars>
          <dgm:bulletEnabled val="1"/>
        </dgm:presLayoutVars>
      </dgm:prSet>
      <dgm:spPr/>
    </dgm:pt>
    <dgm:pt modelId="{D636D5D9-EDF9-42AD-909D-4C0135CB7595}" type="pres">
      <dgm:prSet presAssocID="{646D8268-53CE-4E90-9E3F-3F07E868843B}" presName="FourNodes_2_text" presStyleLbl="node1" presStyleIdx="3" presStyleCnt="4">
        <dgm:presLayoutVars>
          <dgm:bulletEnabled val="1"/>
        </dgm:presLayoutVars>
      </dgm:prSet>
      <dgm:spPr/>
    </dgm:pt>
    <dgm:pt modelId="{221BF14C-B277-4DD0-B5F5-26578EC640B8}" type="pres">
      <dgm:prSet presAssocID="{646D8268-53CE-4E90-9E3F-3F07E868843B}" presName="FourNodes_3_text" presStyleLbl="node1" presStyleIdx="3" presStyleCnt="4">
        <dgm:presLayoutVars>
          <dgm:bulletEnabled val="1"/>
        </dgm:presLayoutVars>
      </dgm:prSet>
      <dgm:spPr/>
    </dgm:pt>
    <dgm:pt modelId="{5CA07488-6189-4CFF-915F-1C844EDF7D62}" type="pres">
      <dgm:prSet presAssocID="{646D8268-53CE-4E90-9E3F-3F07E868843B}" presName="FourNodes_4_text" presStyleLbl="node1" presStyleIdx="3" presStyleCnt="4">
        <dgm:presLayoutVars>
          <dgm:bulletEnabled val="1"/>
        </dgm:presLayoutVars>
      </dgm:prSet>
      <dgm:spPr/>
    </dgm:pt>
  </dgm:ptLst>
  <dgm:cxnLst>
    <dgm:cxn modelId="{03664C20-2129-45E5-9768-12D5A3B8CF0B}" type="presOf" srcId="{E9F39367-0851-48EE-8E38-DB7111017E8D}" destId="{C94B248A-8B21-4942-BBF6-DFA86FACB6BE}" srcOrd="0" destOrd="0" presId="urn:microsoft.com/office/officeart/2005/8/layout/vProcess5"/>
    <dgm:cxn modelId="{7175A127-A8E9-406B-A74D-D418C1A8A879}" type="presOf" srcId="{E9F39367-0851-48EE-8E38-DB7111017E8D}" destId="{5CA07488-6189-4CFF-915F-1C844EDF7D62}" srcOrd="1" destOrd="0" presId="urn:microsoft.com/office/officeart/2005/8/layout/vProcess5"/>
    <dgm:cxn modelId="{29D1C338-EAD3-4C67-9B55-0FF4EB2B9CCA}" type="presOf" srcId="{8DD52F3E-60DB-4A93-9675-7573002DA84E}" destId="{28579767-B420-4DED-8351-DE9DDDBFD9B3}" srcOrd="0" destOrd="0" presId="urn:microsoft.com/office/officeart/2005/8/layout/vProcess5"/>
    <dgm:cxn modelId="{919AB144-05AC-4233-8DDC-6D0ED1DECCB0}" srcId="{646D8268-53CE-4E90-9E3F-3F07E868843B}" destId="{C7800781-6C73-491B-B149-1870847CB5F6}" srcOrd="0" destOrd="0" parTransId="{4D418286-586A-4740-8F64-DF11DC15F1E4}" sibTransId="{35D29754-33EA-4235-8747-9AAD61ED8213}"/>
    <dgm:cxn modelId="{C4D25548-9545-4DE5-90EB-948525189F2B}" type="presOf" srcId="{8DD52F3E-60DB-4A93-9675-7573002DA84E}" destId="{D636D5D9-EDF9-42AD-909D-4C0135CB7595}" srcOrd="1" destOrd="0" presId="urn:microsoft.com/office/officeart/2005/8/layout/vProcess5"/>
    <dgm:cxn modelId="{0188EC8D-E494-438D-AD3D-E7AF9931CAD1}" srcId="{646D8268-53CE-4E90-9E3F-3F07E868843B}" destId="{E9F39367-0851-48EE-8E38-DB7111017E8D}" srcOrd="3" destOrd="0" parTransId="{ACC70A18-D5BB-419B-BCD6-46E712211BBE}" sibTransId="{D6E93397-73CA-4232-81F0-3AD4DF32097E}"/>
    <dgm:cxn modelId="{97B3D3A9-9C52-4DA1-9F2A-F78394210D55}" type="presOf" srcId="{725D6F03-EAA6-47F4-90E1-8B7715C9FEF8}" destId="{3B554CCC-9826-4BEE-BB32-A64AA8E4CDEF}" srcOrd="0" destOrd="0" presId="urn:microsoft.com/office/officeart/2005/8/layout/vProcess5"/>
    <dgm:cxn modelId="{882116AA-166B-465F-9F62-EE5B88481A85}" srcId="{646D8268-53CE-4E90-9E3F-3F07E868843B}" destId="{DA2FAFBF-804F-447C-85F7-7091752C2BD7}" srcOrd="2" destOrd="0" parTransId="{D1AD916A-4A27-4FB8-903D-07CC5048AACC}" sibTransId="{725D6F03-EAA6-47F4-90E1-8B7715C9FEF8}"/>
    <dgm:cxn modelId="{AFE3CAB0-D16F-4F0D-8D64-9D9CFAD3E597}" type="presOf" srcId="{646D8268-53CE-4E90-9E3F-3F07E868843B}" destId="{11AF080A-4BB3-4553-B7E8-10BB0DDC342D}" srcOrd="0" destOrd="0" presId="urn:microsoft.com/office/officeart/2005/8/layout/vProcess5"/>
    <dgm:cxn modelId="{FB051FB2-1349-48F7-BACD-397AABCD1676}" type="presOf" srcId="{35D29754-33EA-4235-8747-9AAD61ED8213}" destId="{3B2E043D-EEFF-4FBB-BF3D-29B0A4BB91D6}" srcOrd="0" destOrd="0" presId="urn:microsoft.com/office/officeart/2005/8/layout/vProcess5"/>
    <dgm:cxn modelId="{433FEFBD-F315-4F20-92DA-63093840F7C0}" type="presOf" srcId="{C7800781-6C73-491B-B149-1870847CB5F6}" destId="{254CDF76-1A1D-46A4-89DD-40225862E94F}" srcOrd="0" destOrd="0" presId="urn:microsoft.com/office/officeart/2005/8/layout/vProcess5"/>
    <dgm:cxn modelId="{059A11C5-89F6-4E7B-AC1C-B7039321FFD0}" type="presOf" srcId="{DA2FAFBF-804F-447C-85F7-7091752C2BD7}" destId="{3358FEA9-BCCA-495D-A367-02D7BE06A0C6}" srcOrd="0" destOrd="0" presId="urn:microsoft.com/office/officeart/2005/8/layout/vProcess5"/>
    <dgm:cxn modelId="{3B20AEE1-CC71-4AA0-9768-F842B4038436}" srcId="{646D8268-53CE-4E90-9E3F-3F07E868843B}" destId="{8DD52F3E-60DB-4A93-9675-7573002DA84E}" srcOrd="1" destOrd="0" parTransId="{9CA576E0-8843-41F3-989F-CE013B1F02C0}" sibTransId="{D44374CD-1EE2-4D05-87BA-BFA313670A2D}"/>
    <dgm:cxn modelId="{E8DB2CED-A5D0-4B87-958C-427B9B661299}" type="presOf" srcId="{DA2FAFBF-804F-447C-85F7-7091752C2BD7}" destId="{221BF14C-B277-4DD0-B5F5-26578EC640B8}" srcOrd="1" destOrd="0" presId="urn:microsoft.com/office/officeart/2005/8/layout/vProcess5"/>
    <dgm:cxn modelId="{50B1A9EF-4577-4604-A205-28ABC8AFAC71}" type="presOf" srcId="{C7800781-6C73-491B-B149-1870847CB5F6}" destId="{4174BC51-0F45-4E01-A023-797B95EBCCC5}" srcOrd="1" destOrd="0" presId="urn:microsoft.com/office/officeart/2005/8/layout/vProcess5"/>
    <dgm:cxn modelId="{BC064FFB-7943-4A78-BA7C-F26C13FD0063}" type="presOf" srcId="{D44374CD-1EE2-4D05-87BA-BFA313670A2D}" destId="{562E69F7-3933-4B59-996A-461251D67DD0}" srcOrd="0" destOrd="0" presId="urn:microsoft.com/office/officeart/2005/8/layout/vProcess5"/>
    <dgm:cxn modelId="{C02BE7DF-F291-47C5-8248-EBA8CCA2000A}" type="presParOf" srcId="{11AF080A-4BB3-4553-B7E8-10BB0DDC342D}" destId="{4AC553BA-D48B-4DB4-9C55-E7BF3E2755AE}" srcOrd="0" destOrd="0" presId="urn:microsoft.com/office/officeart/2005/8/layout/vProcess5"/>
    <dgm:cxn modelId="{97FBB6BD-09BD-41D5-8E5D-FACF172F3E9E}" type="presParOf" srcId="{11AF080A-4BB3-4553-B7E8-10BB0DDC342D}" destId="{254CDF76-1A1D-46A4-89DD-40225862E94F}" srcOrd="1" destOrd="0" presId="urn:microsoft.com/office/officeart/2005/8/layout/vProcess5"/>
    <dgm:cxn modelId="{F4351B97-838A-4B41-BBB2-29F70D100C78}" type="presParOf" srcId="{11AF080A-4BB3-4553-B7E8-10BB0DDC342D}" destId="{28579767-B420-4DED-8351-DE9DDDBFD9B3}" srcOrd="2" destOrd="0" presId="urn:microsoft.com/office/officeart/2005/8/layout/vProcess5"/>
    <dgm:cxn modelId="{299DC034-A55B-4BBC-A993-C624570A2F64}" type="presParOf" srcId="{11AF080A-4BB3-4553-B7E8-10BB0DDC342D}" destId="{3358FEA9-BCCA-495D-A367-02D7BE06A0C6}" srcOrd="3" destOrd="0" presId="urn:microsoft.com/office/officeart/2005/8/layout/vProcess5"/>
    <dgm:cxn modelId="{4D19BEC3-2A67-4AA3-AF1A-B7D6C25C9617}" type="presParOf" srcId="{11AF080A-4BB3-4553-B7E8-10BB0DDC342D}" destId="{C94B248A-8B21-4942-BBF6-DFA86FACB6BE}" srcOrd="4" destOrd="0" presId="urn:microsoft.com/office/officeart/2005/8/layout/vProcess5"/>
    <dgm:cxn modelId="{EC2F1B0D-0E97-4794-9A34-400F0117A2A6}" type="presParOf" srcId="{11AF080A-4BB3-4553-B7E8-10BB0DDC342D}" destId="{3B2E043D-EEFF-4FBB-BF3D-29B0A4BB91D6}" srcOrd="5" destOrd="0" presId="urn:microsoft.com/office/officeart/2005/8/layout/vProcess5"/>
    <dgm:cxn modelId="{15A5AE9C-5D85-47B0-8CA4-D81F32033DDD}" type="presParOf" srcId="{11AF080A-4BB3-4553-B7E8-10BB0DDC342D}" destId="{562E69F7-3933-4B59-996A-461251D67DD0}" srcOrd="6" destOrd="0" presId="urn:microsoft.com/office/officeart/2005/8/layout/vProcess5"/>
    <dgm:cxn modelId="{2021A79B-BEAF-4E66-8CE9-43243BA97396}" type="presParOf" srcId="{11AF080A-4BB3-4553-B7E8-10BB0DDC342D}" destId="{3B554CCC-9826-4BEE-BB32-A64AA8E4CDEF}" srcOrd="7" destOrd="0" presId="urn:microsoft.com/office/officeart/2005/8/layout/vProcess5"/>
    <dgm:cxn modelId="{F31F7EA8-125E-4ACA-B993-3ED580EABC49}" type="presParOf" srcId="{11AF080A-4BB3-4553-B7E8-10BB0DDC342D}" destId="{4174BC51-0F45-4E01-A023-797B95EBCCC5}" srcOrd="8" destOrd="0" presId="urn:microsoft.com/office/officeart/2005/8/layout/vProcess5"/>
    <dgm:cxn modelId="{572F9D2D-BEFE-412E-A4AA-8CD4CDB7FA36}" type="presParOf" srcId="{11AF080A-4BB3-4553-B7E8-10BB0DDC342D}" destId="{D636D5D9-EDF9-42AD-909D-4C0135CB7595}" srcOrd="9" destOrd="0" presId="urn:microsoft.com/office/officeart/2005/8/layout/vProcess5"/>
    <dgm:cxn modelId="{CE8891C9-BBDA-4E56-9DB8-B2041B761E0B}" type="presParOf" srcId="{11AF080A-4BB3-4553-B7E8-10BB0DDC342D}" destId="{221BF14C-B277-4DD0-B5F5-26578EC640B8}" srcOrd="10" destOrd="0" presId="urn:microsoft.com/office/officeart/2005/8/layout/vProcess5"/>
    <dgm:cxn modelId="{0AB51652-442A-43CB-8628-E2E14B99D241}" type="presParOf" srcId="{11AF080A-4BB3-4553-B7E8-10BB0DDC342D}" destId="{5CA07488-6189-4CFF-915F-1C844EDF7D62}"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6D8268-53CE-4E90-9E3F-3F07E868843B}"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E9F39367-0851-48EE-8E38-DB7111017E8D}">
      <dgm:prSet phldrT="[Text]" phldr="0" custT="1"/>
      <dgm:spPr/>
      <dgm:t>
        <a:bodyPr/>
        <a:lstStyle/>
        <a:p>
          <a:pPr rtl="0"/>
          <a:r>
            <a:rPr lang="en-US" sz="2400"/>
            <a:t>Highlights OHS’ accomplishments of establishing a CI WG</a:t>
          </a:r>
        </a:p>
      </dgm:t>
    </dgm:pt>
    <dgm:pt modelId="{ACC70A18-D5BB-419B-BCD6-46E712211BBE}" type="parTrans" cxnId="{0188EC8D-E494-438D-AD3D-E7AF9931CAD1}">
      <dgm:prSet/>
      <dgm:spPr/>
      <dgm:t>
        <a:bodyPr/>
        <a:lstStyle/>
        <a:p>
          <a:endParaRPr lang="en-US" sz="2800"/>
        </a:p>
      </dgm:t>
    </dgm:pt>
    <dgm:pt modelId="{D6E93397-73CA-4232-81F0-3AD4DF32097E}" type="sibTrans" cxnId="{0188EC8D-E494-438D-AD3D-E7AF9931CAD1}">
      <dgm:prSet custT="1"/>
      <dgm:spPr/>
      <dgm:t>
        <a:bodyPr/>
        <a:lstStyle/>
        <a:p>
          <a:endParaRPr lang="en-US" sz="3600"/>
        </a:p>
      </dgm:t>
    </dgm:pt>
    <dgm:pt modelId="{CD222940-7348-4D2B-B0B9-9F571D3F6D8B}">
      <dgm:prSet phldr="0" custT="1"/>
      <dgm:spPr/>
      <dgm:t>
        <a:bodyPr/>
        <a:lstStyle/>
        <a:p>
          <a:pPr rtl="0"/>
          <a:r>
            <a:rPr lang="en-US" sz="2400">
              <a:latin typeface="Calibri"/>
            </a:rPr>
            <a:t>Discusses Supporting Documentation (i.e., CISRP and IRPF) </a:t>
          </a:r>
        </a:p>
      </dgm:t>
    </dgm:pt>
    <dgm:pt modelId="{0073552F-E630-4597-BEED-3064FE337A53}" type="parTrans" cxnId="{B02B6834-0826-4266-9F3B-C87C36AA3C43}">
      <dgm:prSet/>
      <dgm:spPr/>
      <dgm:t>
        <a:bodyPr/>
        <a:lstStyle/>
        <a:p>
          <a:endParaRPr lang="en-US" sz="2800"/>
        </a:p>
      </dgm:t>
    </dgm:pt>
    <dgm:pt modelId="{34D2DF74-7614-4099-8B61-481FAC10C73B}" type="sibTrans" cxnId="{B02B6834-0826-4266-9F3B-C87C36AA3C43}">
      <dgm:prSet custT="1"/>
      <dgm:spPr/>
      <dgm:t>
        <a:bodyPr/>
        <a:lstStyle/>
        <a:p>
          <a:endParaRPr lang="en-US" sz="3600"/>
        </a:p>
      </dgm:t>
    </dgm:pt>
    <dgm:pt modelId="{529A112C-6983-439D-885A-EB121CFC448C}">
      <dgm:prSet phldr="0" custT="1"/>
      <dgm:spPr/>
      <dgm:t>
        <a:bodyPr/>
        <a:lstStyle/>
        <a:p>
          <a:r>
            <a:rPr lang="en-US" sz="2400" dirty="0">
              <a:latin typeface="Calibri"/>
            </a:rPr>
            <a:t>Provides an overview of Plan Goals</a:t>
          </a:r>
        </a:p>
      </dgm:t>
    </dgm:pt>
    <dgm:pt modelId="{76930295-9845-4BF3-ABD2-DE6C9E348B31}" type="parTrans" cxnId="{3FF92BBA-0D8C-4F3D-B150-C26F5A2742D8}">
      <dgm:prSet/>
      <dgm:spPr/>
      <dgm:t>
        <a:bodyPr/>
        <a:lstStyle/>
        <a:p>
          <a:endParaRPr lang="en-US" sz="2800"/>
        </a:p>
      </dgm:t>
    </dgm:pt>
    <dgm:pt modelId="{8A30BBB3-09BD-4616-83F6-79866785A54E}" type="sibTrans" cxnId="{3FF92BBA-0D8C-4F3D-B150-C26F5A2742D8}">
      <dgm:prSet custT="1"/>
      <dgm:spPr/>
      <dgm:t>
        <a:bodyPr/>
        <a:lstStyle/>
        <a:p>
          <a:endParaRPr lang="en-US" sz="3600"/>
        </a:p>
      </dgm:t>
    </dgm:pt>
    <dgm:pt modelId="{67F6F855-EBE5-49BF-85F6-89DD406D8ED2}">
      <dgm:prSet phldr="0" custT="1"/>
      <dgm:spPr/>
      <dgm:t>
        <a:bodyPr/>
        <a:lstStyle/>
        <a:p>
          <a:pPr rtl="0"/>
          <a:r>
            <a:rPr lang="en-US" sz="2400">
              <a:latin typeface="Calibri"/>
            </a:rPr>
            <a:t>Emphasizes the Governor’s Mitigation Strategy</a:t>
          </a:r>
        </a:p>
      </dgm:t>
    </dgm:pt>
    <dgm:pt modelId="{9170180F-0584-4234-8E16-EC975CC63AFF}" type="parTrans" cxnId="{319D0280-F05C-4CA6-8FED-65A3D51FB4C1}">
      <dgm:prSet/>
      <dgm:spPr/>
      <dgm:t>
        <a:bodyPr/>
        <a:lstStyle/>
        <a:p>
          <a:endParaRPr lang="en-US" sz="2800"/>
        </a:p>
      </dgm:t>
    </dgm:pt>
    <dgm:pt modelId="{546ACCAB-372C-436B-A228-4BE4F2536A56}" type="sibTrans" cxnId="{319D0280-F05C-4CA6-8FED-65A3D51FB4C1}">
      <dgm:prSet custT="1"/>
      <dgm:spPr/>
      <dgm:t>
        <a:bodyPr/>
        <a:lstStyle/>
        <a:p>
          <a:endParaRPr lang="en-US" sz="2800"/>
        </a:p>
      </dgm:t>
    </dgm:pt>
    <dgm:pt modelId="{A6376214-7942-402C-B73D-9D59151D479B}" type="pres">
      <dgm:prSet presAssocID="{646D8268-53CE-4E90-9E3F-3F07E868843B}" presName="outerComposite" presStyleCnt="0">
        <dgm:presLayoutVars>
          <dgm:chMax val="5"/>
          <dgm:dir/>
          <dgm:resizeHandles val="exact"/>
        </dgm:presLayoutVars>
      </dgm:prSet>
      <dgm:spPr/>
    </dgm:pt>
    <dgm:pt modelId="{A5AD9062-5418-437E-9DC1-ADC28C670EF7}" type="pres">
      <dgm:prSet presAssocID="{646D8268-53CE-4E90-9E3F-3F07E868843B}" presName="dummyMaxCanvas" presStyleCnt="0">
        <dgm:presLayoutVars/>
      </dgm:prSet>
      <dgm:spPr/>
    </dgm:pt>
    <dgm:pt modelId="{FAE8B991-04D6-47D6-825B-722ECE527D80}" type="pres">
      <dgm:prSet presAssocID="{646D8268-53CE-4E90-9E3F-3F07E868843B}" presName="FourNodes_1" presStyleLbl="node1" presStyleIdx="0" presStyleCnt="4">
        <dgm:presLayoutVars>
          <dgm:bulletEnabled val="1"/>
        </dgm:presLayoutVars>
      </dgm:prSet>
      <dgm:spPr/>
    </dgm:pt>
    <dgm:pt modelId="{98D3F821-EA9C-4D27-A8D7-C506B70CD998}" type="pres">
      <dgm:prSet presAssocID="{646D8268-53CE-4E90-9E3F-3F07E868843B}" presName="FourNodes_2" presStyleLbl="node1" presStyleIdx="1" presStyleCnt="4">
        <dgm:presLayoutVars>
          <dgm:bulletEnabled val="1"/>
        </dgm:presLayoutVars>
      </dgm:prSet>
      <dgm:spPr/>
    </dgm:pt>
    <dgm:pt modelId="{0C1D7F39-D75B-44DA-A0A9-1673F1D3A1BD}" type="pres">
      <dgm:prSet presAssocID="{646D8268-53CE-4E90-9E3F-3F07E868843B}" presName="FourNodes_3" presStyleLbl="node1" presStyleIdx="2" presStyleCnt="4">
        <dgm:presLayoutVars>
          <dgm:bulletEnabled val="1"/>
        </dgm:presLayoutVars>
      </dgm:prSet>
      <dgm:spPr/>
    </dgm:pt>
    <dgm:pt modelId="{74E5AD8E-113F-452C-B187-8A7ACBF5361C}" type="pres">
      <dgm:prSet presAssocID="{646D8268-53CE-4E90-9E3F-3F07E868843B}" presName="FourNodes_4" presStyleLbl="node1" presStyleIdx="3" presStyleCnt="4">
        <dgm:presLayoutVars>
          <dgm:bulletEnabled val="1"/>
        </dgm:presLayoutVars>
      </dgm:prSet>
      <dgm:spPr/>
    </dgm:pt>
    <dgm:pt modelId="{7CDC1A31-D80C-4293-BF8C-0B987AF5658D}" type="pres">
      <dgm:prSet presAssocID="{646D8268-53CE-4E90-9E3F-3F07E868843B}" presName="FourConn_1-2" presStyleLbl="fgAccFollowNode1" presStyleIdx="0" presStyleCnt="3">
        <dgm:presLayoutVars>
          <dgm:bulletEnabled val="1"/>
        </dgm:presLayoutVars>
      </dgm:prSet>
      <dgm:spPr/>
    </dgm:pt>
    <dgm:pt modelId="{588D4476-F8E4-490E-9F79-070C7CD1653D}" type="pres">
      <dgm:prSet presAssocID="{646D8268-53CE-4E90-9E3F-3F07E868843B}" presName="FourConn_2-3" presStyleLbl="fgAccFollowNode1" presStyleIdx="1" presStyleCnt="3">
        <dgm:presLayoutVars>
          <dgm:bulletEnabled val="1"/>
        </dgm:presLayoutVars>
      </dgm:prSet>
      <dgm:spPr/>
    </dgm:pt>
    <dgm:pt modelId="{461732C2-21CF-425A-B400-14A23B9D689F}" type="pres">
      <dgm:prSet presAssocID="{646D8268-53CE-4E90-9E3F-3F07E868843B}" presName="FourConn_3-4" presStyleLbl="fgAccFollowNode1" presStyleIdx="2" presStyleCnt="3">
        <dgm:presLayoutVars>
          <dgm:bulletEnabled val="1"/>
        </dgm:presLayoutVars>
      </dgm:prSet>
      <dgm:spPr/>
    </dgm:pt>
    <dgm:pt modelId="{0FD907B9-08D9-47F7-A34C-BA4F944325AD}" type="pres">
      <dgm:prSet presAssocID="{646D8268-53CE-4E90-9E3F-3F07E868843B}" presName="FourNodes_1_text" presStyleLbl="node1" presStyleIdx="3" presStyleCnt="4">
        <dgm:presLayoutVars>
          <dgm:bulletEnabled val="1"/>
        </dgm:presLayoutVars>
      </dgm:prSet>
      <dgm:spPr/>
    </dgm:pt>
    <dgm:pt modelId="{78FE6E92-ECE8-4E1B-AA21-26708584C0EE}" type="pres">
      <dgm:prSet presAssocID="{646D8268-53CE-4E90-9E3F-3F07E868843B}" presName="FourNodes_2_text" presStyleLbl="node1" presStyleIdx="3" presStyleCnt="4">
        <dgm:presLayoutVars>
          <dgm:bulletEnabled val="1"/>
        </dgm:presLayoutVars>
      </dgm:prSet>
      <dgm:spPr/>
    </dgm:pt>
    <dgm:pt modelId="{66AAB775-F406-47B9-BDD9-4A6C25B4C936}" type="pres">
      <dgm:prSet presAssocID="{646D8268-53CE-4E90-9E3F-3F07E868843B}" presName="FourNodes_3_text" presStyleLbl="node1" presStyleIdx="3" presStyleCnt="4">
        <dgm:presLayoutVars>
          <dgm:bulletEnabled val="1"/>
        </dgm:presLayoutVars>
      </dgm:prSet>
      <dgm:spPr/>
    </dgm:pt>
    <dgm:pt modelId="{101D034F-BA26-4758-A596-6DE35909F9E8}" type="pres">
      <dgm:prSet presAssocID="{646D8268-53CE-4E90-9E3F-3F07E868843B}" presName="FourNodes_4_text" presStyleLbl="node1" presStyleIdx="3" presStyleCnt="4">
        <dgm:presLayoutVars>
          <dgm:bulletEnabled val="1"/>
        </dgm:presLayoutVars>
      </dgm:prSet>
      <dgm:spPr/>
    </dgm:pt>
  </dgm:ptLst>
  <dgm:cxnLst>
    <dgm:cxn modelId="{E7381100-0BF1-4C28-9DFE-535D033CBE8A}" type="presOf" srcId="{CD222940-7348-4D2B-B0B9-9F571D3F6D8B}" destId="{78FE6E92-ECE8-4E1B-AA21-26708584C0EE}" srcOrd="1" destOrd="0" presId="urn:microsoft.com/office/officeart/2005/8/layout/vProcess5"/>
    <dgm:cxn modelId="{8EC24403-8C2D-40AA-9EDD-D407B46F0E6D}" type="presOf" srcId="{67F6F855-EBE5-49BF-85F6-89DD406D8ED2}" destId="{74E5AD8E-113F-452C-B187-8A7ACBF5361C}" srcOrd="0" destOrd="0" presId="urn:microsoft.com/office/officeart/2005/8/layout/vProcess5"/>
    <dgm:cxn modelId="{869E732E-C052-4050-A429-82D7F2C3597F}" type="presOf" srcId="{8A30BBB3-09BD-4616-83F6-79866785A54E}" destId="{461732C2-21CF-425A-B400-14A23B9D689F}" srcOrd="0" destOrd="0" presId="urn:microsoft.com/office/officeart/2005/8/layout/vProcess5"/>
    <dgm:cxn modelId="{B02B6834-0826-4266-9F3B-C87C36AA3C43}" srcId="{646D8268-53CE-4E90-9E3F-3F07E868843B}" destId="{CD222940-7348-4D2B-B0B9-9F571D3F6D8B}" srcOrd="1" destOrd="0" parTransId="{0073552F-E630-4597-BEED-3064FE337A53}" sibTransId="{34D2DF74-7614-4099-8B61-481FAC10C73B}"/>
    <dgm:cxn modelId="{5DAFE85B-650C-40D6-AD5E-917EC070F8F8}" type="presOf" srcId="{529A112C-6983-439D-885A-EB121CFC448C}" destId="{0C1D7F39-D75B-44DA-A0A9-1673F1D3A1BD}" srcOrd="0" destOrd="0" presId="urn:microsoft.com/office/officeart/2005/8/layout/vProcess5"/>
    <dgm:cxn modelId="{F777A667-1AAE-456F-A04D-FCAAA37E82CC}" type="presOf" srcId="{529A112C-6983-439D-885A-EB121CFC448C}" destId="{66AAB775-F406-47B9-BDD9-4A6C25B4C936}" srcOrd="1" destOrd="0" presId="urn:microsoft.com/office/officeart/2005/8/layout/vProcess5"/>
    <dgm:cxn modelId="{E2FB5C7C-B86E-477D-8CAA-B85D3D07302F}" type="presOf" srcId="{646D8268-53CE-4E90-9E3F-3F07E868843B}" destId="{A6376214-7942-402C-B73D-9D59151D479B}" srcOrd="0" destOrd="0" presId="urn:microsoft.com/office/officeart/2005/8/layout/vProcess5"/>
    <dgm:cxn modelId="{319D0280-F05C-4CA6-8FED-65A3D51FB4C1}" srcId="{646D8268-53CE-4E90-9E3F-3F07E868843B}" destId="{67F6F855-EBE5-49BF-85F6-89DD406D8ED2}" srcOrd="3" destOrd="0" parTransId="{9170180F-0584-4234-8E16-EC975CC63AFF}" sibTransId="{546ACCAB-372C-436B-A228-4BE4F2536A56}"/>
    <dgm:cxn modelId="{0188EC8D-E494-438D-AD3D-E7AF9931CAD1}" srcId="{646D8268-53CE-4E90-9E3F-3F07E868843B}" destId="{E9F39367-0851-48EE-8E38-DB7111017E8D}" srcOrd="0" destOrd="0" parTransId="{ACC70A18-D5BB-419B-BCD6-46E712211BBE}" sibTransId="{D6E93397-73CA-4232-81F0-3AD4DF32097E}"/>
    <dgm:cxn modelId="{97817E92-A7E3-4F57-8C23-D31E71490282}" type="presOf" srcId="{E9F39367-0851-48EE-8E38-DB7111017E8D}" destId="{0FD907B9-08D9-47F7-A34C-BA4F944325AD}" srcOrd="1" destOrd="0" presId="urn:microsoft.com/office/officeart/2005/8/layout/vProcess5"/>
    <dgm:cxn modelId="{E9C73DB0-9CDD-47B7-A038-2E2A37D4084E}" type="presOf" srcId="{34D2DF74-7614-4099-8B61-481FAC10C73B}" destId="{588D4476-F8E4-490E-9F79-070C7CD1653D}" srcOrd="0" destOrd="0" presId="urn:microsoft.com/office/officeart/2005/8/layout/vProcess5"/>
    <dgm:cxn modelId="{3FF92BBA-0D8C-4F3D-B150-C26F5A2742D8}" srcId="{646D8268-53CE-4E90-9E3F-3F07E868843B}" destId="{529A112C-6983-439D-885A-EB121CFC448C}" srcOrd="2" destOrd="0" parTransId="{76930295-9845-4BF3-ABD2-DE6C9E348B31}" sibTransId="{8A30BBB3-09BD-4616-83F6-79866785A54E}"/>
    <dgm:cxn modelId="{723542CD-BBFD-49E1-93DA-9D334A6F450C}" type="presOf" srcId="{D6E93397-73CA-4232-81F0-3AD4DF32097E}" destId="{7CDC1A31-D80C-4293-BF8C-0B987AF5658D}" srcOrd="0" destOrd="0" presId="urn:microsoft.com/office/officeart/2005/8/layout/vProcess5"/>
    <dgm:cxn modelId="{432B4DE0-4E79-4BC8-936F-10E6CF3EB08B}" type="presOf" srcId="{CD222940-7348-4D2B-B0B9-9F571D3F6D8B}" destId="{98D3F821-EA9C-4D27-A8D7-C506B70CD998}" srcOrd="0" destOrd="0" presId="urn:microsoft.com/office/officeart/2005/8/layout/vProcess5"/>
    <dgm:cxn modelId="{FE3935EE-C568-4939-A256-7C80B9DC797F}" type="presOf" srcId="{E9F39367-0851-48EE-8E38-DB7111017E8D}" destId="{FAE8B991-04D6-47D6-825B-722ECE527D80}" srcOrd="0" destOrd="0" presId="urn:microsoft.com/office/officeart/2005/8/layout/vProcess5"/>
    <dgm:cxn modelId="{55971BF5-49AB-48CA-BD96-104ACB245FE5}" type="presOf" srcId="{67F6F855-EBE5-49BF-85F6-89DD406D8ED2}" destId="{101D034F-BA26-4758-A596-6DE35909F9E8}" srcOrd="1" destOrd="0" presId="urn:microsoft.com/office/officeart/2005/8/layout/vProcess5"/>
    <dgm:cxn modelId="{0BEFA5A2-3FFF-49A6-B0C2-7D13E5F8BF59}" type="presParOf" srcId="{A6376214-7942-402C-B73D-9D59151D479B}" destId="{A5AD9062-5418-437E-9DC1-ADC28C670EF7}" srcOrd="0" destOrd="0" presId="urn:microsoft.com/office/officeart/2005/8/layout/vProcess5"/>
    <dgm:cxn modelId="{2A6DA419-A1D5-4BA1-AA3F-B88E9649DBEE}" type="presParOf" srcId="{A6376214-7942-402C-B73D-9D59151D479B}" destId="{FAE8B991-04D6-47D6-825B-722ECE527D80}" srcOrd="1" destOrd="0" presId="urn:microsoft.com/office/officeart/2005/8/layout/vProcess5"/>
    <dgm:cxn modelId="{03DACD30-C98D-4762-88A3-7A95B24D69E1}" type="presParOf" srcId="{A6376214-7942-402C-B73D-9D59151D479B}" destId="{98D3F821-EA9C-4D27-A8D7-C506B70CD998}" srcOrd="2" destOrd="0" presId="urn:microsoft.com/office/officeart/2005/8/layout/vProcess5"/>
    <dgm:cxn modelId="{2907AE5D-1163-4BBA-BA68-4499CB24578F}" type="presParOf" srcId="{A6376214-7942-402C-B73D-9D59151D479B}" destId="{0C1D7F39-D75B-44DA-A0A9-1673F1D3A1BD}" srcOrd="3" destOrd="0" presId="urn:microsoft.com/office/officeart/2005/8/layout/vProcess5"/>
    <dgm:cxn modelId="{DA35AE1F-7650-4F05-975A-DFD04AAD98C0}" type="presParOf" srcId="{A6376214-7942-402C-B73D-9D59151D479B}" destId="{74E5AD8E-113F-452C-B187-8A7ACBF5361C}" srcOrd="4" destOrd="0" presId="urn:microsoft.com/office/officeart/2005/8/layout/vProcess5"/>
    <dgm:cxn modelId="{0FF918B8-120E-406F-A2D9-98233A1AA863}" type="presParOf" srcId="{A6376214-7942-402C-B73D-9D59151D479B}" destId="{7CDC1A31-D80C-4293-BF8C-0B987AF5658D}" srcOrd="5" destOrd="0" presId="urn:microsoft.com/office/officeart/2005/8/layout/vProcess5"/>
    <dgm:cxn modelId="{CB2077EA-275F-4AF8-8BAB-34419ADA09B7}" type="presParOf" srcId="{A6376214-7942-402C-B73D-9D59151D479B}" destId="{588D4476-F8E4-490E-9F79-070C7CD1653D}" srcOrd="6" destOrd="0" presId="urn:microsoft.com/office/officeart/2005/8/layout/vProcess5"/>
    <dgm:cxn modelId="{277C2FBF-7C0A-4721-8B55-E34058A65764}" type="presParOf" srcId="{A6376214-7942-402C-B73D-9D59151D479B}" destId="{461732C2-21CF-425A-B400-14A23B9D689F}" srcOrd="7" destOrd="0" presId="urn:microsoft.com/office/officeart/2005/8/layout/vProcess5"/>
    <dgm:cxn modelId="{6F836A28-5B5C-4DA7-A84B-962D328A79F9}" type="presParOf" srcId="{A6376214-7942-402C-B73D-9D59151D479B}" destId="{0FD907B9-08D9-47F7-A34C-BA4F944325AD}" srcOrd="8" destOrd="0" presId="urn:microsoft.com/office/officeart/2005/8/layout/vProcess5"/>
    <dgm:cxn modelId="{3A1F096A-D5CF-48D5-876E-E6D9BA407A14}" type="presParOf" srcId="{A6376214-7942-402C-B73D-9D59151D479B}" destId="{78FE6E92-ECE8-4E1B-AA21-26708584C0EE}" srcOrd="9" destOrd="0" presId="urn:microsoft.com/office/officeart/2005/8/layout/vProcess5"/>
    <dgm:cxn modelId="{B7225216-BA7A-4834-A4F5-00F322186457}" type="presParOf" srcId="{A6376214-7942-402C-B73D-9D59151D479B}" destId="{66AAB775-F406-47B9-BDD9-4A6C25B4C936}" srcOrd="10" destOrd="0" presId="urn:microsoft.com/office/officeart/2005/8/layout/vProcess5"/>
    <dgm:cxn modelId="{F7D08743-3D37-4882-8318-BD19479397CB}" type="presParOf" srcId="{A6376214-7942-402C-B73D-9D59151D479B}" destId="{101D034F-BA26-4758-A596-6DE35909F9E8}"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6D8268-53CE-4E90-9E3F-3F07E868843B}"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US"/>
        </a:p>
      </dgm:t>
    </dgm:pt>
    <dgm:pt modelId="{E9F39367-0851-48EE-8E38-DB7111017E8D}">
      <dgm:prSet phldrT="[Text]" phldr="0" custT="1"/>
      <dgm:spPr/>
      <dgm:t>
        <a:bodyPr/>
        <a:lstStyle/>
        <a:p>
          <a:pPr rtl="0"/>
          <a:r>
            <a:rPr lang="en-US" sz="2400"/>
            <a:t>Provides an Overview of the Plan Development timeline</a:t>
          </a:r>
        </a:p>
      </dgm:t>
    </dgm:pt>
    <dgm:pt modelId="{ACC70A18-D5BB-419B-BCD6-46E712211BBE}" type="parTrans" cxnId="{0188EC8D-E494-438D-AD3D-E7AF9931CAD1}">
      <dgm:prSet/>
      <dgm:spPr/>
      <dgm:t>
        <a:bodyPr/>
        <a:lstStyle/>
        <a:p>
          <a:endParaRPr lang="en-US" sz="2800"/>
        </a:p>
      </dgm:t>
    </dgm:pt>
    <dgm:pt modelId="{D6E93397-73CA-4232-81F0-3AD4DF32097E}" type="sibTrans" cxnId="{0188EC8D-E494-438D-AD3D-E7AF9931CAD1}">
      <dgm:prSet custT="1"/>
      <dgm:spPr/>
      <dgm:t>
        <a:bodyPr/>
        <a:lstStyle/>
        <a:p>
          <a:endParaRPr lang="en-US" sz="3600"/>
        </a:p>
      </dgm:t>
    </dgm:pt>
    <dgm:pt modelId="{CD222940-7348-4D2B-B0B9-9F571D3F6D8B}">
      <dgm:prSet phldr="0" custT="1"/>
      <dgm:spPr/>
      <dgm:t>
        <a:bodyPr/>
        <a:lstStyle/>
        <a:p>
          <a:pPr rtl="0"/>
          <a:r>
            <a:rPr lang="en-US" sz="2400">
              <a:latin typeface="Calibri"/>
            </a:rPr>
            <a:t>Highlights OHS’ Stakeholder Engagement</a:t>
          </a:r>
        </a:p>
      </dgm:t>
    </dgm:pt>
    <dgm:pt modelId="{0073552F-E630-4597-BEED-3064FE337A53}" type="parTrans" cxnId="{B02B6834-0826-4266-9F3B-C87C36AA3C43}">
      <dgm:prSet/>
      <dgm:spPr/>
      <dgm:t>
        <a:bodyPr/>
        <a:lstStyle/>
        <a:p>
          <a:endParaRPr lang="en-US" sz="2800"/>
        </a:p>
      </dgm:t>
    </dgm:pt>
    <dgm:pt modelId="{34D2DF74-7614-4099-8B61-481FAC10C73B}" type="sibTrans" cxnId="{B02B6834-0826-4266-9F3B-C87C36AA3C43}">
      <dgm:prSet custT="1"/>
      <dgm:spPr/>
      <dgm:t>
        <a:bodyPr/>
        <a:lstStyle/>
        <a:p>
          <a:endParaRPr lang="en-US" sz="3600"/>
        </a:p>
      </dgm:t>
    </dgm:pt>
    <dgm:pt modelId="{529A112C-6983-439D-885A-EB121CFC448C}">
      <dgm:prSet phldr="0" custT="1"/>
      <dgm:spPr/>
      <dgm:t>
        <a:bodyPr/>
        <a:lstStyle/>
        <a:p>
          <a:r>
            <a:rPr lang="en-US" sz="2400">
              <a:latin typeface="Calibri"/>
            </a:rPr>
            <a:t>Portrays the number of Documents reviewed in the Gap Analysis</a:t>
          </a:r>
        </a:p>
      </dgm:t>
    </dgm:pt>
    <dgm:pt modelId="{76930295-9845-4BF3-ABD2-DE6C9E348B31}" type="parTrans" cxnId="{3FF92BBA-0D8C-4F3D-B150-C26F5A2742D8}">
      <dgm:prSet/>
      <dgm:spPr/>
      <dgm:t>
        <a:bodyPr/>
        <a:lstStyle/>
        <a:p>
          <a:endParaRPr lang="en-US" sz="2800"/>
        </a:p>
      </dgm:t>
    </dgm:pt>
    <dgm:pt modelId="{8A30BBB3-09BD-4616-83F6-79866785A54E}" type="sibTrans" cxnId="{3FF92BBA-0D8C-4F3D-B150-C26F5A2742D8}">
      <dgm:prSet custT="1"/>
      <dgm:spPr/>
      <dgm:t>
        <a:bodyPr/>
        <a:lstStyle/>
        <a:p>
          <a:endParaRPr lang="en-US" sz="3600"/>
        </a:p>
      </dgm:t>
    </dgm:pt>
    <dgm:pt modelId="{DDD87DC3-3A60-4CCD-B6F5-0FEA38974102}">
      <dgm:prSet phldrT="[Text]" phldr="0" custT="1"/>
      <dgm:spPr/>
      <dgm:t>
        <a:bodyPr/>
        <a:lstStyle/>
        <a:p>
          <a:pPr rtl="0"/>
          <a:r>
            <a:rPr lang="en-US" sz="2400"/>
            <a:t>Explains Tier 1 Sectors and provides examples of assets within them</a:t>
          </a:r>
        </a:p>
      </dgm:t>
    </dgm:pt>
    <dgm:pt modelId="{0178EC74-4690-4582-A1F1-8202EDFC232D}" type="parTrans" cxnId="{5866268C-76DE-436C-B5A0-7510A95CDEDD}">
      <dgm:prSet/>
      <dgm:spPr/>
      <dgm:t>
        <a:bodyPr/>
        <a:lstStyle/>
        <a:p>
          <a:endParaRPr lang="en-US"/>
        </a:p>
      </dgm:t>
    </dgm:pt>
    <dgm:pt modelId="{7BC0AEC7-8F0C-4EEB-BE39-466C334FF17B}" type="sibTrans" cxnId="{5866268C-76DE-436C-B5A0-7510A95CDEDD}">
      <dgm:prSet/>
      <dgm:spPr/>
      <dgm:t>
        <a:bodyPr/>
        <a:lstStyle/>
        <a:p>
          <a:endParaRPr lang="en-US"/>
        </a:p>
      </dgm:t>
    </dgm:pt>
    <dgm:pt modelId="{A6376214-7942-402C-B73D-9D59151D479B}" type="pres">
      <dgm:prSet presAssocID="{646D8268-53CE-4E90-9E3F-3F07E868843B}" presName="outerComposite" presStyleCnt="0">
        <dgm:presLayoutVars>
          <dgm:chMax val="5"/>
          <dgm:dir/>
          <dgm:resizeHandles val="exact"/>
        </dgm:presLayoutVars>
      </dgm:prSet>
      <dgm:spPr/>
    </dgm:pt>
    <dgm:pt modelId="{A5AD9062-5418-437E-9DC1-ADC28C670EF7}" type="pres">
      <dgm:prSet presAssocID="{646D8268-53CE-4E90-9E3F-3F07E868843B}" presName="dummyMaxCanvas" presStyleCnt="0">
        <dgm:presLayoutVars/>
      </dgm:prSet>
      <dgm:spPr/>
    </dgm:pt>
    <dgm:pt modelId="{704D03B9-C6EE-4C7E-9CCA-01DCF439E595}" type="pres">
      <dgm:prSet presAssocID="{646D8268-53CE-4E90-9E3F-3F07E868843B}" presName="FourNodes_1" presStyleLbl="node1" presStyleIdx="0" presStyleCnt="4">
        <dgm:presLayoutVars>
          <dgm:bulletEnabled val="1"/>
        </dgm:presLayoutVars>
      </dgm:prSet>
      <dgm:spPr/>
    </dgm:pt>
    <dgm:pt modelId="{30447F67-5E13-4F39-BDD0-B8149A90BC17}" type="pres">
      <dgm:prSet presAssocID="{646D8268-53CE-4E90-9E3F-3F07E868843B}" presName="FourNodes_2" presStyleLbl="node1" presStyleIdx="1" presStyleCnt="4">
        <dgm:presLayoutVars>
          <dgm:bulletEnabled val="1"/>
        </dgm:presLayoutVars>
      </dgm:prSet>
      <dgm:spPr/>
    </dgm:pt>
    <dgm:pt modelId="{B3DF6012-32EF-4709-A585-BD7B11C0B4CC}" type="pres">
      <dgm:prSet presAssocID="{646D8268-53CE-4E90-9E3F-3F07E868843B}" presName="FourNodes_3" presStyleLbl="node1" presStyleIdx="2" presStyleCnt="4">
        <dgm:presLayoutVars>
          <dgm:bulletEnabled val="1"/>
        </dgm:presLayoutVars>
      </dgm:prSet>
      <dgm:spPr/>
    </dgm:pt>
    <dgm:pt modelId="{2AA57E5E-709F-4D8D-AC46-9038F75CA6C7}" type="pres">
      <dgm:prSet presAssocID="{646D8268-53CE-4E90-9E3F-3F07E868843B}" presName="FourNodes_4" presStyleLbl="node1" presStyleIdx="3" presStyleCnt="4">
        <dgm:presLayoutVars>
          <dgm:bulletEnabled val="1"/>
        </dgm:presLayoutVars>
      </dgm:prSet>
      <dgm:spPr/>
    </dgm:pt>
    <dgm:pt modelId="{C120BB68-D5D8-4899-945E-A8F15289D5A3}" type="pres">
      <dgm:prSet presAssocID="{646D8268-53CE-4E90-9E3F-3F07E868843B}" presName="FourConn_1-2" presStyleLbl="fgAccFollowNode1" presStyleIdx="0" presStyleCnt="3">
        <dgm:presLayoutVars>
          <dgm:bulletEnabled val="1"/>
        </dgm:presLayoutVars>
      </dgm:prSet>
      <dgm:spPr/>
    </dgm:pt>
    <dgm:pt modelId="{666CA4D2-D44B-459E-96BC-975EDEF4C30F}" type="pres">
      <dgm:prSet presAssocID="{646D8268-53CE-4E90-9E3F-3F07E868843B}" presName="FourConn_2-3" presStyleLbl="fgAccFollowNode1" presStyleIdx="1" presStyleCnt="3">
        <dgm:presLayoutVars>
          <dgm:bulletEnabled val="1"/>
        </dgm:presLayoutVars>
      </dgm:prSet>
      <dgm:spPr/>
    </dgm:pt>
    <dgm:pt modelId="{85BAB616-3D8E-4093-BCBA-3980246CB777}" type="pres">
      <dgm:prSet presAssocID="{646D8268-53CE-4E90-9E3F-3F07E868843B}" presName="FourConn_3-4" presStyleLbl="fgAccFollowNode1" presStyleIdx="2" presStyleCnt="3">
        <dgm:presLayoutVars>
          <dgm:bulletEnabled val="1"/>
        </dgm:presLayoutVars>
      </dgm:prSet>
      <dgm:spPr/>
    </dgm:pt>
    <dgm:pt modelId="{4B8BEE63-0E36-4C73-891A-0B92090FFE1E}" type="pres">
      <dgm:prSet presAssocID="{646D8268-53CE-4E90-9E3F-3F07E868843B}" presName="FourNodes_1_text" presStyleLbl="node1" presStyleIdx="3" presStyleCnt="4">
        <dgm:presLayoutVars>
          <dgm:bulletEnabled val="1"/>
        </dgm:presLayoutVars>
      </dgm:prSet>
      <dgm:spPr/>
    </dgm:pt>
    <dgm:pt modelId="{7ED401F4-B2FC-4354-A402-F962BB7A5A04}" type="pres">
      <dgm:prSet presAssocID="{646D8268-53CE-4E90-9E3F-3F07E868843B}" presName="FourNodes_2_text" presStyleLbl="node1" presStyleIdx="3" presStyleCnt="4">
        <dgm:presLayoutVars>
          <dgm:bulletEnabled val="1"/>
        </dgm:presLayoutVars>
      </dgm:prSet>
      <dgm:spPr/>
    </dgm:pt>
    <dgm:pt modelId="{24E3EFEF-6760-4E00-AB36-C557F02F515F}" type="pres">
      <dgm:prSet presAssocID="{646D8268-53CE-4E90-9E3F-3F07E868843B}" presName="FourNodes_3_text" presStyleLbl="node1" presStyleIdx="3" presStyleCnt="4">
        <dgm:presLayoutVars>
          <dgm:bulletEnabled val="1"/>
        </dgm:presLayoutVars>
      </dgm:prSet>
      <dgm:spPr/>
    </dgm:pt>
    <dgm:pt modelId="{2A7765A8-F13D-49DE-BD38-55D56BB7EB55}" type="pres">
      <dgm:prSet presAssocID="{646D8268-53CE-4E90-9E3F-3F07E868843B}" presName="FourNodes_4_text" presStyleLbl="node1" presStyleIdx="3" presStyleCnt="4">
        <dgm:presLayoutVars>
          <dgm:bulletEnabled val="1"/>
        </dgm:presLayoutVars>
      </dgm:prSet>
      <dgm:spPr/>
    </dgm:pt>
  </dgm:ptLst>
  <dgm:cxnLst>
    <dgm:cxn modelId="{427A651A-B6E7-4B66-9818-14AB7DCCA95F}" type="presOf" srcId="{CD222940-7348-4D2B-B0B9-9F571D3F6D8B}" destId="{24E3EFEF-6760-4E00-AB36-C557F02F515F}" srcOrd="1" destOrd="0" presId="urn:microsoft.com/office/officeart/2005/8/layout/vProcess5"/>
    <dgm:cxn modelId="{6D183D1F-B8FF-47A2-87C1-364BD4668E46}" type="presOf" srcId="{DDD87DC3-3A60-4CCD-B6F5-0FEA38974102}" destId="{7ED401F4-B2FC-4354-A402-F962BB7A5A04}" srcOrd="1" destOrd="0" presId="urn:microsoft.com/office/officeart/2005/8/layout/vProcess5"/>
    <dgm:cxn modelId="{28748E21-608A-4E03-8D4D-5F6632D352CA}" type="presOf" srcId="{D6E93397-73CA-4232-81F0-3AD4DF32097E}" destId="{C120BB68-D5D8-4899-945E-A8F15289D5A3}" srcOrd="0" destOrd="0" presId="urn:microsoft.com/office/officeart/2005/8/layout/vProcess5"/>
    <dgm:cxn modelId="{B02B6834-0826-4266-9F3B-C87C36AA3C43}" srcId="{646D8268-53CE-4E90-9E3F-3F07E868843B}" destId="{CD222940-7348-4D2B-B0B9-9F571D3F6D8B}" srcOrd="2" destOrd="0" parTransId="{0073552F-E630-4597-BEED-3064FE337A53}" sibTransId="{34D2DF74-7614-4099-8B61-481FAC10C73B}"/>
    <dgm:cxn modelId="{56AA0A37-4744-4348-87A7-7DB8362D53A5}" type="presOf" srcId="{DDD87DC3-3A60-4CCD-B6F5-0FEA38974102}" destId="{30447F67-5E13-4F39-BDD0-B8149A90BC17}" srcOrd="0" destOrd="0" presId="urn:microsoft.com/office/officeart/2005/8/layout/vProcess5"/>
    <dgm:cxn modelId="{3E4DED3E-4ED5-4325-8326-6A2A194FB71E}" type="presOf" srcId="{529A112C-6983-439D-885A-EB121CFC448C}" destId="{2A7765A8-F13D-49DE-BD38-55D56BB7EB55}" srcOrd="1" destOrd="0" presId="urn:microsoft.com/office/officeart/2005/8/layout/vProcess5"/>
    <dgm:cxn modelId="{D80A8076-CC5D-4E43-B05C-8FF6621F40BC}" type="presOf" srcId="{E9F39367-0851-48EE-8E38-DB7111017E8D}" destId="{704D03B9-C6EE-4C7E-9CCA-01DCF439E595}" srcOrd="0" destOrd="0" presId="urn:microsoft.com/office/officeart/2005/8/layout/vProcess5"/>
    <dgm:cxn modelId="{E2FB5C7C-B86E-477D-8CAA-B85D3D07302F}" type="presOf" srcId="{646D8268-53CE-4E90-9E3F-3F07E868843B}" destId="{A6376214-7942-402C-B73D-9D59151D479B}" srcOrd="0" destOrd="0" presId="urn:microsoft.com/office/officeart/2005/8/layout/vProcess5"/>
    <dgm:cxn modelId="{5866268C-76DE-436C-B5A0-7510A95CDEDD}" srcId="{646D8268-53CE-4E90-9E3F-3F07E868843B}" destId="{DDD87DC3-3A60-4CCD-B6F5-0FEA38974102}" srcOrd="1" destOrd="0" parTransId="{0178EC74-4690-4582-A1F1-8202EDFC232D}" sibTransId="{7BC0AEC7-8F0C-4EEB-BE39-466C334FF17B}"/>
    <dgm:cxn modelId="{0188EC8D-E494-438D-AD3D-E7AF9931CAD1}" srcId="{646D8268-53CE-4E90-9E3F-3F07E868843B}" destId="{E9F39367-0851-48EE-8E38-DB7111017E8D}" srcOrd="0" destOrd="0" parTransId="{ACC70A18-D5BB-419B-BCD6-46E712211BBE}" sibTransId="{D6E93397-73CA-4232-81F0-3AD4DF32097E}"/>
    <dgm:cxn modelId="{15786893-C19A-4032-89E0-CE8C9982FF2E}" type="presOf" srcId="{34D2DF74-7614-4099-8B61-481FAC10C73B}" destId="{85BAB616-3D8E-4093-BCBA-3980246CB777}" srcOrd="0" destOrd="0" presId="urn:microsoft.com/office/officeart/2005/8/layout/vProcess5"/>
    <dgm:cxn modelId="{152FBD98-3BF5-46B6-ACFE-9767609F8715}" type="presOf" srcId="{E9F39367-0851-48EE-8E38-DB7111017E8D}" destId="{4B8BEE63-0E36-4C73-891A-0B92090FFE1E}" srcOrd="1" destOrd="0" presId="urn:microsoft.com/office/officeart/2005/8/layout/vProcess5"/>
    <dgm:cxn modelId="{3FF92BBA-0D8C-4F3D-B150-C26F5A2742D8}" srcId="{646D8268-53CE-4E90-9E3F-3F07E868843B}" destId="{529A112C-6983-439D-885A-EB121CFC448C}" srcOrd="3" destOrd="0" parTransId="{76930295-9845-4BF3-ABD2-DE6C9E348B31}" sibTransId="{8A30BBB3-09BD-4616-83F6-79866785A54E}"/>
    <dgm:cxn modelId="{DD201FE1-876A-45E0-9AAA-7088F3DEE5C5}" type="presOf" srcId="{7BC0AEC7-8F0C-4EEB-BE39-466C334FF17B}" destId="{666CA4D2-D44B-459E-96BC-975EDEF4C30F}" srcOrd="0" destOrd="0" presId="urn:microsoft.com/office/officeart/2005/8/layout/vProcess5"/>
    <dgm:cxn modelId="{39F7CCEA-C0EE-40D1-B5B3-D7909B1DFCCB}" type="presOf" srcId="{CD222940-7348-4D2B-B0B9-9F571D3F6D8B}" destId="{B3DF6012-32EF-4709-A585-BD7B11C0B4CC}" srcOrd="0" destOrd="0" presId="urn:microsoft.com/office/officeart/2005/8/layout/vProcess5"/>
    <dgm:cxn modelId="{EB906FF8-5613-4445-BCC8-62021C189BDF}" type="presOf" srcId="{529A112C-6983-439D-885A-EB121CFC448C}" destId="{2AA57E5E-709F-4D8D-AC46-9038F75CA6C7}" srcOrd="0" destOrd="0" presId="urn:microsoft.com/office/officeart/2005/8/layout/vProcess5"/>
    <dgm:cxn modelId="{0BEFA5A2-3FFF-49A6-B0C2-7D13E5F8BF59}" type="presParOf" srcId="{A6376214-7942-402C-B73D-9D59151D479B}" destId="{A5AD9062-5418-437E-9DC1-ADC28C670EF7}" srcOrd="0" destOrd="0" presId="urn:microsoft.com/office/officeart/2005/8/layout/vProcess5"/>
    <dgm:cxn modelId="{9C916E37-EDEF-4E3E-AFF8-04BA6F9FF88A}" type="presParOf" srcId="{A6376214-7942-402C-B73D-9D59151D479B}" destId="{704D03B9-C6EE-4C7E-9CCA-01DCF439E595}" srcOrd="1" destOrd="0" presId="urn:microsoft.com/office/officeart/2005/8/layout/vProcess5"/>
    <dgm:cxn modelId="{F1C3C3C8-F16B-42B3-BE95-5DDC6AA6A6E3}" type="presParOf" srcId="{A6376214-7942-402C-B73D-9D59151D479B}" destId="{30447F67-5E13-4F39-BDD0-B8149A90BC17}" srcOrd="2" destOrd="0" presId="urn:microsoft.com/office/officeart/2005/8/layout/vProcess5"/>
    <dgm:cxn modelId="{3FBC13C6-216F-47E3-9D97-4C3B13616B75}" type="presParOf" srcId="{A6376214-7942-402C-B73D-9D59151D479B}" destId="{B3DF6012-32EF-4709-A585-BD7B11C0B4CC}" srcOrd="3" destOrd="0" presId="urn:microsoft.com/office/officeart/2005/8/layout/vProcess5"/>
    <dgm:cxn modelId="{E21BDC66-4CBE-4E38-96ED-3517E186E720}" type="presParOf" srcId="{A6376214-7942-402C-B73D-9D59151D479B}" destId="{2AA57E5E-709F-4D8D-AC46-9038F75CA6C7}" srcOrd="4" destOrd="0" presId="urn:microsoft.com/office/officeart/2005/8/layout/vProcess5"/>
    <dgm:cxn modelId="{7FE623DA-7FA6-4F85-A028-E7140F9649AA}" type="presParOf" srcId="{A6376214-7942-402C-B73D-9D59151D479B}" destId="{C120BB68-D5D8-4899-945E-A8F15289D5A3}" srcOrd="5" destOrd="0" presId="urn:microsoft.com/office/officeart/2005/8/layout/vProcess5"/>
    <dgm:cxn modelId="{69841B6A-629E-43C1-AD58-5BBC4DDE0CDD}" type="presParOf" srcId="{A6376214-7942-402C-B73D-9D59151D479B}" destId="{666CA4D2-D44B-459E-96BC-975EDEF4C30F}" srcOrd="6" destOrd="0" presId="urn:microsoft.com/office/officeart/2005/8/layout/vProcess5"/>
    <dgm:cxn modelId="{93313FBD-2185-439F-80DA-FABB786A9654}" type="presParOf" srcId="{A6376214-7942-402C-B73D-9D59151D479B}" destId="{85BAB616-3D8E-4093-BCBA-3980246CB777}" srcOrd="7" destOrd="0" presId="urn:microsoft.com/office/officeart/2005/8/layout/vProcess5"/>
    <dgm:cxn modelId="{872C1AC5-D3A9-47F0-82DB-C0445F358D88}" type="presParOf" srcId="{A6376214-7942-402C-B73D-9D59151D479B}" destId="{4B8BEE63-0E36-4C73-891A-0B92090FFE1E}" srcOrd="8" destOrd="0" presId="urn:microsoft.com/office/officeart/2005/8/layout/vProcess5"/>
    <dgm:cxn modelId="{AB31469F-C5E5-4164-BFD8-C8A5A39D177E}" type="presParOf" srcId="{A6376214-7942-402C-B73D-9D59151D479B}" destId="{7ED401F4-B2FC-4354-A402-F962BB7A5A04}" srcOrd="9" destOrd="0" presId="urn:microsoft.com/office/officeart/2005/8/layout/vProcess5"/>
    <dgm:cxn modelId="{73689659-BDD1-4A55-8E3A-43B84C0C6AFB}" type="presParOf" srcId="{A6376214-7942-402C-B73D-9D59151D479B}" destId="{24E3EFEF-6760-4E00-AB36-C557F02F515F}" srcOrd="10" destOrd="0" presId="urn:microsoft.com/office/officeart/2005/8/layout/vProcess5"/>
    <dgm:cxn modelId="{3AFB148E-DA6A-41DD-96C4-86B1168DB620}" type="presParOf" srcId="{A6376214-7942-402C-B73D-9D59151D479B}" destId="{2A7765A8-F13D-49DE-BD38-55D56BB7EB55}"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6D8268-53CE-4E90-9E3F-3F07E868843B}"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E9F39367-0851-48EE-8E38-DB7111017E8D}">
      <dgm:prSet phldrT="[Text]" phldr="0" custT="1"/>
      <dgm:spPr/>
      <dgm:t>
        <a:bodyPr/>
        <a:lstStyle/>
        <a:p>
          <a:pPr rtl="0"/>
          <a:r>
            <a:rPr lang="en-US" sz="2400"/>
            <a:t>Provides definitions for Table Elements throughout the section</a:t>
          </a:r>
        </a:p>
      </dgm:t>
    </dgm:pt>
    <dgm:pt modelId="{ACC70A18-D5BB-419B-BCD6-46E712211BBE}" type="parTrans" cxnId="{0188EC8D-E494-438D-AD3D-E7AF9931CAD1}">
      <dgm:prSet/>
      <dgm:spPr/>
      <dgm:t>
        <a:bodyPr/>
        <a:lstStyle/>
        <a:p>
          <a:endParaRPr lang="en-US" sz="2800"/>
        </a:p>
      </dgm:t>
    </dgm:pt>
    <dgm:pt modelId="{D6E93397-73CA-4232-81F0-3AD4DF32097E}" type="sibTrans" cxnId="{0188EC8D-E494-438D-AD3D-E7AF9931CAD1}">
      <dgm:prSet custT="1"/>
      <dgm:spPr/>
      <dgm:t>
        <a:bodyPr/>
        <a:lstStyle/>
        <a:p>
          <a:endParaRPr lang="en-US" sz="3600"/>
        </a:p>
      </dgm:t>
    </dgm:pt>
    <dgm:pt modelId="{CD222940-7348-4D2B-B0B9-9F571D3F6D8B}">
      <dgm:prSet phldr="0" custT="1"/>
      <dgm:spPr/>
      <dgm:t>
        <a:bodyPr/>
        <a:lstStyle/>
        <a:p>
          <a:pPr rtl="0"/>
          <a:r>
            <a:rPr lang="en-US" sz="2400">
              <a:latin typeface="Calibri"/>
            </a:rPr>
            <a:t>Contains an Implementation Plan table and a Measurement Plan table for each Goal</a:t>
          </a:r>
        </a:p>
      </dgm:t>
    </dgm:pt>
    <dgm:pt modelId="{0073552F-E630-4597-BEED-3064FE337A53}" type="parTrans" cxnId="{B02B6834-0826-4266-9F3B-C87C36AA3C43}">
      <dgm:prSet/>
      <dgm:spPr/>
      <dgm:t>
        <a:bodyPr/>
        <a:lstStyle/>
        <a:p>
          <a:endParaRPr lang="en-US" sz="2800"/>
        </a:p>
      </dgm:t>
    </dgm:pt>
    <dgm:pt modelId="{34D2DF74-7614-4099-8B61-481FAC10C73B}" type="sibTrans" cxnId="{B02B6834-0826-4266-9F3B-C87C36AA3C43}">
      <dgm:prSet custT="1"/>
      <dgm:spPr/>
      <dgm:t>
        <a:bodyPr/>
        <a:lstStyle/>
        <a:p>
          <a:endParaRPr lang="en-US" sz="3600"/>
        </a:p>
      </dgm:t>
    </dgm:pt>
    <dgm:pt modelId="{DDD87DC3-3A60-4CCD-B6F5-0FEA38974102}">
      <dgm:prSet phldrT="[Text]" phldr="0" custT="1"/>
      <dgm:spPr/>
      <dgm:t>
        <a:bodyPr/>
        <a:lstStyle/>
        <a:p>
          <a:pPr rtl="0"/>
          <a:r>
            <a:rPr lang="en-US" sz="2400"/>
            <a:t>Clarifies time frames for each activity</a:t>
          </a:r>
        </a:p>
      </dgm:t>
    </dgm:pt>
    <dgm:pt modelId="{0178EC74-4690-4582-A1F1-8202EDFC232D}" type="parTrans" cxnId="{5866268C-76DE-436C-B5A0-7510A95CDEDD}">
      <dgm:prSet/>
      <dgm:spPr/>
      <dgm:t>
        <a:bodyPr/>
        <a:lstStyle/>
        <a:p>
          <a:endParaRPr lang="en-US"/>
        </a:p>
      </dgm:t>
    </dgm:pt>
    <dgm:pt modelId="{7BC0AEC7-8F0C-4EEB-BE39-466C334FF17B}" type="sibTrans" cxnId="{5866268C-76DE-436C-B5A0-7510A95CDEDD}">
      <dgm:prSet/>
      <dgm:spPr/>
      <dgm:t>
        <a:bodyPr/>
        <a:lstStyle/>
        <a:p>
          <a:endParaRPr lang="en-US"/>
        </a:p>
      </dgm:t>
    </dgm:pt>
    <dgm:pt modelId="{A6376214-7942-402C-B73D-9D59151D479B}" type="pres">
      <dgm:prSet presAssocID="{646D8268-53CE-4E90-9E3F-3F07E868843B}" presName="outerComposite" presStyleCnt="0">
        <dgm:presLayoutVars>
          <dgm:chMax val="5"/>
          <dgm:dir/>
          <dgm:resizeHandles val="exact"/>
        </dgm:presLayoutVars>
      </dgm:prSet>
      <dgm:spPr/>
    </dgm:pt>
    <dgm:pt modelId="{A5AD9062-5418-437E-9DC1-ADC28C670EF7}" type="pres">
      <dgm:prSet presAssocID="{646D8268-53CE-4E90-9E3F-3F07E868843B}" presName="dummyMaxCanvas" presStyleCnt="0">
        <dgm:presLayoutVars/>
      </dgm:prSet>
      <dgm:spPr/>
    </dgm:pt>
    <dgm:pt modelId="{D7C3242A-18BD-4644-951C-FC200BFF700D}" type="pres">
      <dgm:prSet presAssocID="{646D8268-53CE-4E90-9E3F-3F07E868843B}" presName="ThreeNodes_1" presStyleLbl="node1" presStyleIdx="0" presStyleCnt="3">
        <dgm:presLayoutVars>
          <dgm:bulletEnabled val="1"/>
        </dgm:presLayoutVars>
      </dgm:prSet>
      <dgm:spPr/>
    </dgm:pt>
    <dgm:pt modelId="{0E240A3F-425A-46BF-A86F-E5B44BA3A0A5}" type="pres">
      <dgm:prSet presAssocID="{646D8268-53CE-4E90-9E3F-3F07E868843B}" presName="ThreeNodes_2" presStyleLbl="node1" presStyleIdx="1" presStyleCnt="3">
        <dgm:presLayoutVars>
          <dgm:bulletEnabled val="1"/>
        </dgm:presLayoutVars>
      </dgm:prSet>
      <dgm:spPr/>
    </dgm:pt>
    <dgm:pt modelId="{ED6D142C-427E-456A-AFB2-1F43C194FC98}" type="pres">
      <dgm:prSet presAssocID="{646D8268-53CE-4E90-9E3F-3F07E868843B}" presName="ThreeNodes_3" presStyleLbl="node1" presStyleIdx="2" presStyleCnt="3">
        <dgm:presLayoutVars>
          <dgm:bulletEnabled val="1"/>
        </dgm:presLayoutVars>
      </dgm:prSet>
      <dgm:spPr/>
    </dgm:pt>
    <dgm:pt modelId="{57606C4A-6E7A-415E-9B13-7D0CE2528CA2}" type="pres">
      <dgm:prSet presAssocID="{646D8268-53CE-4E90-9E3F-3F07E868843B}" presName="ThreeConn_1-2" presStyleLbl="fgAccFollowNode1" presStyleIdx="0" presStyleCnt="2">
        <dgm:presLayoutVars>
          <dgm:bulletEnabled val="1"/>
        </dgm:presLayoutVars>
      </dgm:prSet>
      <dgm:spPr/>
    </dgm:pt>
    <dgm:pt modelId="{7F8520D8-6E72-4226-99D7-6752E7D6581C}" type="pres">
      <dgm:prSet presAssocID="{646D8268-53CE-4E90-9E3F-3F07E868843B}" presName="ThreeConn_2-3" presStyleLbl="fgAccFollowNode1" presStyleIdx="1" presStyleCnt="2">
        <dgm:presLayoutVars>
          <dgm:bulletEnabled val="1"/>
        </dgm:presLayoutVars>
      </dgm:prSet>
      <dgm:spPr/>
    </dgm:pt>
    <dgm:pt modelId="{241394E6-3A52-432A-8ECB-3024C83829B2}" type="pres">
      <dgm:prSet presAssocID="{646D8268-53CE-4E90-9E3F-3F07E868843B}" presName="ThreeNodes_1_text" presStyleLbl="node1" presStyleIdx="2" presStyleCnt="3">
        <dgm:presLayoutVars>
          <dgm:bulletEnabled val="1"/>
        </dgm:presLayoutVars>
      </dgm:prSet>
      <dgm:spPr/>
    </dgm:pt>
    <dgm:pt modelId="{EAC41AB8-0E7A-4FD3-814D-AF3681AEDB3B}" type="pres">
      <dgm:prSet presAssocID="{646D8268-53CE-4E90-9E3F-3F07E868843B}" presName="ThreeNodes_2_text" presStyleLbl="node1" presStyleIdx="2" presStyleCnt="3">
        <dgm:presLayoutVars>
          <dgm:bulletEnabled val="1"/>
        </dgm:presLayoutVars>
      </dgm:prSet>
      <dgm:spPr/>
    </dgm:pt>
    <dgm:pt modelId="{162A618E-4560-4653-8C20-653C995213B0}" type="pres">
      <dgm:prSet presAssocID="{646D8268-53CE-4E90-9E3F-3F07E868843B}" presName="ThreeNodes_3_text" presStyleLbl="node1" presStyleIdx="2" presStyleCnt="3">
        <dgm:presLayoutVars>
          <dgm:bulletEnabled val="1"/>
        </dgm:presLayoutVars>
      </dgm:prSet>
      <dgm:spPr/>
    </dgm:pt>
  </dgm:ptLst>
  <dgm:cxnLst>
    <dgm:cxn modelId="{9C081501-DAE6-4603-8750-AA4458CE64B7}" type="presOf" srcId="{E9F39367-0851-48EE-8E38-DB7111017E8D}" destId="{241394E6-3A52-432A-8ECB-3024C83829B2}" srcOrd="1" destOrd="0" presId="urn:microsoft.com/office/officeart/2005/8/layout/vProcess5"/>
    <dgm:cxn modelId="{B02B6834-0826-4266-9F3B-C87C36AA3C43}" srcId="{646D8268-53CE-4E90-9E3F-3F07E868843B}" destId="{CD222940-7348-4D2B-B0B9-9F571D3F6D8B}" srcOrd="2" destOrd="0" parTransId="{0073552F-E630-4597-BEED-3064FE337A53}" sibTransId="{34D2DF74-7614-4099-8B61-481FAC10C73B}"/>
    <dgm:cxn modelId="{63F9A54B-C054-406F-916A-1C0B33A82897}" type="presOf" srcId="{E9F39367-0851-48EE-8E38-DB7111017E8D}" destId="{D7C3242A-18BD-4644-951C-FC200BFF700D}" srcOrd="0" destOrd="0" presId="urn:microsoft.com/office/officeart/2005/8/layout/vProcess5"/>
    <dgm:cxn modelId="{16A8D06F-FC07-4888-AB39-FDB0C1780130}" type="presOf" srcId="{DDD87DC3-3A60-4CCD-B6F5-0FEA38974102}" destId="{0E240A3F-425A-46BF-A86F-E5B44BA3A0A5}" srcOrd="0" destOrd="0" presId="urn:microsoft.com/office/officeart/2005/8/layout/vProcess5"/>
    <dgm:cxn modelId="{E2FB5C7C-B86E-477D-8CAA-B85D3D07302F}" type="presOf" srcId="{646D8268-53CE-4E90-9E3F-3F07E868843B}" destId="{A6376214-7942-402C-B73D-9D59151D479B}" srcOrd="0" destOrd="0" presId="urn:microsoft.com/office/officeart/2005/8/layout/vProcess5"/>
    <dgm:cxn modelId="{8B5EA17E-4F0E-4AA7-98E6-54F4AF22367B}" type="presOf" srcId="{7BC0AEC7-8F0C-4EEB-BE39-466C334FF17B}" destId="{7F8520D8-6E72-4226-99D7-6752E7D6581C}" srcOrd="0" destOrd="0" presId="urn:microsoft.com/office/officeart/2005/8/layout/vProcess5"/>
    <dgm:cxn modelId="{5866268C-76DE-436C-B5A0-7510A95CDEDD}" srcId="{646D8268-53CE-4E90-9E3F-3F07E868843B}" destId="{DDD87DC3-3A60-4CCD-B6F5-0FEA38974102}" srcOrd="1" destOrd="0" parTransId="{0178EC74-4690-4582-A1F1-8202EDFC232D}" sibTransId="{7BC0AEC7-8F0C-4EEB-BE39-466C334FF17B}"/>
    <dgm:cxn modelId="{0188EC8D-E494-438D-AD3D-E7AF9931CAD1}" srcId="{646D8268-53CE-4E90-9E3F-3F07E868843B}" destId="{E9F39367-0851-48EE-8E38-DB7111017E8D}" srcOrd="0" destOrd="0" parTransId="{ACC70A18-D5BB-419B-BCD6-46E712211BBE}" sibTransId="{D6E93397-73CA-4232-81F0-3AD4DF32097E}"/>
    <dgm:cxn modelId="{19B46990-1452-4912-A8C5-0A42CED626DB}" type="presOf" srcId="{DDD87DC3-3A60-4CCD-B6F5-0FEA38974102}" destId="{EAC41AB8-0E7A-4FD3-814D-AF3681AEDB3B}" srcOrd="1" destOrd="0" presId="urn:microsoft.com/office/officeart/2005/8/layout/vProcess5"/>
    <dgm:cxn modelId="{B837A0D9-9EEE-4535-BAD7-9184EE946D5E}" type="presOf" srcId="{D6E93397-73CA-4232-81F0-3AD4DF32097E}" destId="{57606C4A-6E7A-415E-9B13-7D0CE2528CA2}" srcOrd="0" destOrd="0" presId="urn:microsoft.com/office/officeart/2005/8/layout/vProcess5"/>
    <dgm:cxn modelId="{BDBC5FE5-E5E2-4856-AD7E-E5623890E3AA}" type="presOf" srcId="{CD222940-7348-4D2B-B0B9-9F571D3F6D8B}" destId="{162A618E-4560-4653-8C20-653C995213B0}" srcOrd="1" destOrd="0" presId="urn:microsoft.com/office/officeart/2005/8/layout/vProcess5"/>
    <dgm:cxn modelId="{831C23EF-7592-45B0-B4CE-6C06C3C75875}" type="presOf" srcId="{CD222940-7348-4D2B-B0B9-9F571D3F6D8B}" destId="{ED6D142C-427E-456A-AFB2-1F43C194FC98}" srcOrd="0" destOrd="0" presId="urn:microsoft.com/office/officeart/2005/8/layout/vProcess5"/>
    <dgm:cxn modelId="{0BEFA5A2-3FFF-49A6-B0C2-7D13E5F8BF59}" type="presParOf" srcId="{A6376214-7942-402C-B73D-9D59151D479B}" destId="{A5AD9062-5418-437E-9DC1-ADC28C670EF7}" srcOrd="0" destOrd="0" presId="urn:microsoft.com/office/officeart/2005/8/layout/vProcess5"/>
    <dgm:cxn modelId="{CA31EE89-7C4F-482F-8D33-46551274BDA7}" type="presParOf" srcId="{A6376214-7942-402C-B73D-9D59151D479B}" destId="{D7C3242A-18BD-4644-951C-FC200BFF700D}" srcOrd="1" destOrd="0" presId="urn:microsoft.com/office/officeart/2005/8/layout/vProcess5"/>
    <dgm:cxn modelId="{2838431A-C081-4FBA-9541-AA07857BEAC5}" type="presParOf" srcId="{A6376214-7942-402C-B73D-9D59151D479B}" destId="{0E240A3F-425A-46BF-A86F-E5B44BA3A0A5}" srcOrd="2" destOrd="0" presId="urn:microsoft.com/office/officeart/2005/8/layout/vProcess5"/>
    <dgm:cxn modelId="{3B8F28E5-F33B-4746-8EF1-6C134B11E3FA}" type="presParOf" srcId="{A6376214-7942-402C-B73D-9D59151D479B}" destId="{ED6D142C-427E-456A-AFB2-1F43C194FC98}" srcOrd="3" destOrd="0" presId="urn:microsoft.com/office/officeart/2005/8/layout/vProcess5"/>
    <dgm:cxn modelId="{A75FE56B-FA7E-40B2-BD04-EF285FFA0863}" type="presParOf" srcId="{A6376214-7942-402C-B73D-9D59151D479B}" destId="{57606C4A-6E7A-415E-9B13-7D0CE2528CA2}" srcOrd="4" destOrd="0" presId="urn:microsoft.com/office/officeart/2005/8/layout/vProcess5"/>
    <dgm:cxn modelId="{4E480C5C-CB46-433A-85C7-4116833B7490}" type="presParOf" srcId="{A6376214-7942-402C-B73D-9D59151D479B}" destId="{7F8520D8-6E72-4226-99D7-6752E7D6581C}" srcOrd="5" destOrd="0" presId="urn:microsoft.com/office/officeart/2005/8/layout/vProcess5"/>
    <dgm:cxn modelId="{48E39350-31B7-4ACB-A7C1-95ACAE14ED8C}" type="presParOf" srcId="{A6376214-7942-402C-B73D-9D59151D479B}" destId="{241394E6-3A52-432A-8ECB-3024C83829B2}" srcOrd="6" destOrd="0" presId="urn:microsoft.com/office/officeart/2005/8/layout/vProcess5"/>
    <dgm:cxn modelId="{CEAA1071-4027-4C57-9C25-240945082515}" type="presParOf" srcId="{A6376214-7942-402C-B73D-9D59151D479B}" destId="{EAC41AB8-0E7A-4FD3-814D-AF3681AEDB3B}" srcOrd="7" destOrd="0" presId="urn:microsoft.com/office/officeart/2005/8/layout/vProcess5"/>
    <dgm:cxn modelId="{49C9E0F8-9590-49D7-8D9A-FCD4F82F9B08}" type="presParOf" srcId="{A6376214-7942-402C-B73D-9D59151D479B}" destId="{162A618E-4560-4653-8C20-653C995213B0}"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62A588-8815-4013-AF85-C65C7697AA9E}" type="doc">
      <dgm:prSet loTypeId="urn:microsoft.com/office/officeart/2005/8/layout/pList2" loCatId="list" qsTypeId="urn:microsoft.com/office/officeart/2005/8/quickstyle/simple1" qsCatId="simple" csTypeId="urn:microsoft.com/office/officeart/2005/8/colors/colorful1" csCatId="colorful" phldr="1"/>
      <dgm:spPr/>
    </dgm:pt>
    <dgm:pt modelId="{82C2E7C6-FDB2-484F-8B97-A1DF70883700}">
      <dgm:prSet phldrT="[Text]" custT="1"/>
      <dgm:spPr/>
      <dgm:t>
        <a:bodyPr/>
        <a:lstStyle/>
        <a:p>
          <a:r>
            <a:rPr lang="en-US" sz="1600" b="1" i="1">
              <a:latin typeface="+mn-lt"/>
            </a:rPr>
            <a:t>Objective 1.1: </a:t>
          </a:r>
        </a:p>
        <a:p>
          <a:r>
            <a:rPr lang="en-US" sz="1600" i="0">
              <a:latin typeface="+mn-lt"/>
            </a:rPr>
            <a:t>Conduct a comprehensive inventory of the State’s critical infrastructure</a:t>
          </a:r>
        </a:p>
      </dgm:t>
    </dgm:pt>
    <dgm:pt modelId="{16B96447-9561-4EA8-8E2E-BFA170B3D6DB}" type="parTrans" cxnId="{03CCFB25-82B3-4D18-BDBE-85073EE536F6}">
      <dgm:prSet/>
      <dgm:spPr/>
      <dgm:t>
        <a:bodyPr/>
        <a:lstStyle/>
        <a:p>
          <a:endParaRPr lang="en-US"/>
        </a:p>
      </dgm:t>
    </dgm:pt>
    <dgm:pt modelId="{BA1065D9-802F-4638-9032-F3769A820565}" type="sibTrans" cxnId="{03CCFB25-82B3-4D18-BDBE-85073EE536F6}">
      <dgm:prSet/>
      <dgm:spPr/>
      <dgm:t>
        <a:bodyPr/>
        <a:lstStyle/>
        <a:p>
          <a:endParaRPr lang="en-US"/>
        </a:p>
      </dgm:t>
    </dgm:pt>
    <dgm:pt modelId="{96F8393F-CD03-4C68-A4AA-8E36FEDF69CF}">
      <dgm:prSet phldrT="[Text]" custT="1"/>
      <dgm:spPr/>
      <dgm:t>
        <a:bodyPr/>
        <a:lstStyle/>
        <a:p>
          <a:r>
            <a:rPr lang="en-US" sz="1600" b="1" i="1" u="none" strike="noStrike">
              <a:effectLst/>
              <a:latin typeface="+mn-lt"/>
            </a:rPr>
            <a:t>Objective 1.3: </a:t>
          </a:r>
        </a:p>
        <a:p>
          <a:r>
            <a:rPr lang="en-US" sz="1600" b="0" i="0" u="none" strike="noStrike">
              <a:effectLst/>
              <a:latin typeface="+mn-lt"/>
            </a:rPr>
            <a:t>Support the analysis of dependencies/ interdependencies to assess the potential for cascading, escalating, and common-cause failures throughout infrastructure systems</a:t>
          </a:r>
          <a:endParaRPr lang="en-US" sz="1600" i="0">
            <a:latin typeface="+mn-lt"/>
          </a:endParaRPr>
        </a:p>
      </dgm:t>
    </dgm:pt>
    <dgm:pt modelId="{622CA373-8D14-4F31-8955-95DFD1CBD7B7}" type="parTrans" cxnId="{39C73048-A6E1-421C-818D-C8AA23CEBD08}">
      <dgm:prSet/>
      <dgm:spPr/>
      <dgm:t>
        <a:bodyPr/>
        <a:lstStyle/>
        <a:p>
          <a:endParaRPr lang="en-US"/>
        </a:p>
      </dgm:t>
    </dgm:pt>
    <dgm:pt modelId="{05DB3114-A1BD-4F03-BC8B-D84314A08D33}" type="sibTrans" cxnId="{39C73048-A6E1-421C-818D-C8AA23CEBD08}">
      <dgm:prSet/>
      <dgm:spPr/>
      <dgm:t>
        <a:bodyPr/>
        <a:lstStyle/>
        <a:p>
          <a:endParaRPr lang="en-US"/>
        </a:p>
      </dgm:t>
    </dgm:pt>
    <dgm:pt modelId="{64B17146-2CF4-498C-A783-A40ABF7C4BB0}">
      <dgm:prSet phldrT="[Text]" custT="1"/>
      <dgm:spPr/>
      <dgm:t>
        <a:bodyPr/>
        <a:lstStyle/>
        <a:p>
          <a:r>
            <a:rPr lang="en-US" sz="1600" b="1" i="1" u="none" strike="noStrike">
              <a:effectLst/>
              <a:latin typeface="+mn-lt"/>
            </a:rPr>
            <a:t>Objective 1.4: </a:t>
          </a:r>
        </a:p>
        <a:p>
          <a:r>
            <a:rPr lang="en-US" sz="1600" b="0" i="0" u="none" strike="noStrike">
              <a:effectLst/>
              <a:latin typeface="+mn-lt"/>
            </a:rPr>
            <a:t>Support development and prioritization of potential projects to mitigate identified vulnerabilities and strengthen the resilience of Critical Infrastructure systems </a:t>
          </a:r>
          <a:r>
            <a:rPr lang="en-US" sz="1600" b="0" i="1" u="none" strike="noStrike">
              <a:effectLst/>
              <a:latin typeface="+mn-lt"/>
            </a:rPr>
            <a:t> </a:t>
          </a:r>
          <a:endParaRPr lang="en-US" sz="1600" i="1">
            <a:latin typeface="+mn-lt"/>
          </a:endParaRPr>
        </a:p>
      </dgm:t>
    </dgm:pt>
    <dgm:pt modelId="{86767FBB-6CD8-4236-8B37-0D922E0F28E7}" type="parTrans" cxnId="{4B4DACB3-004C-4F11-9AD6-AD8D9F9CD14C}">
      <dgm:prSet/>
      <dgm:spPr/>
      <dgm:t>
        <a:bodyPr/>
        <a:lstStyle/>
        <a:p>
          <a:endParaRPr lang="en-US"/>
        </a:p>
      </dgm:t>
    </dgm:pt>
    <dgm:pt modelId="{DC2A68EC-61C5-4B39-A673-2EC6D50DE3C2}" type="sibTrans" cxnId="{4B4DACB3-004C-4F11-9AD6-AD8D9F9CD14C}">
      <dgm:prSet/>
      <dgm:spPr/>
      <dgm:t>
        <a:bodyPr/>
        <a:lstStyle/>
        <a:p>
          <a:endParaRPr lang="en-US"/>
        </a:p>
      </dgm:t>
    </dgm:pt>
    <dgm:pt modelId="{245D198B-D84A-419B-AE91-3697C68C8E79}">
      <dgm:prSet custT="1"/>
      <dgm:spPr/>
      <dgm:t>
        <a:bodyPr/>
        <a:lstStyle/>
        <a:p>
          <a:r>
            <a:rPr lang="en-US" sz="1600" b="1" i="1" u="none" strike="noStrike">
              <a:effectLst/>
              <a:latin typeface="+mn-lt"/>
            </a:rPr>
            <a:t>Objective 1.2: </a:t>
          </a:r>
        </a:p>
        <a:p>
          <a:r>
            <a:rPr lang="en-US" sz="1600" b="0" i="0" u="none" strike="noStrike">
              <a:effectLst/>
              <a:latin typeface="+mn-lt"/>
            </a:rPr>
            <a:t>Support risk assessment efforts to identify and reduce vulnerabilities in  Critical Infrastructure systems  </a:t>
          </a:r>
          <a:endParaRPr lang="en-US" sz="1600" i="0">
            <a:latin typeface="+mn-lt"/>
          </a:endParaRPr>
        </a:p>
      </dgm:t>
    </dgm:pt>
    <dgm:pt modelId="{83C350AD-3C92-43DE-924C-AF5B6AB099A7}" type="parTrans" cxnId="{BFD441C6-963E-49AD-9522-5D5F142FCA99}">
      <dgm:prSet/>
      <dgm:spPr/>
      <dgm:t>
        <a:bodyPr/>
        <a:lstStyle/>
        <a:p>
          <a:endParaRPr lang="en-US"/>
        </a:p>
      </dgm:t>
    </dgm:pt>
    <dgm:pt modelId="{60BF11ED-698A-459B-90B4-A8AA23B2E265}" type="sibTrans" cxnId="{BFD441C6-963E-49AD-9522-5D5F142FCA99}">
      <dgm:prSet/>
      <dgm:spPr/>
      <dgm:t>
        <a:bodyPr/>
        <a:lstStyle/>
        <a:p>
          <a:endParaRPr lang="en-US"/>
        </a:p>
      </dgm:t>
    </dgm:pt>
    <dgm:pt modelId="{EAAA1F7C-2EAC-4B5A-9315-9173BA90FE25}" type="pres">
      <dgm:prSet presAssocID="{FA62A588-8815-4013-AF85-C65C7697AA9E}" presName="Name0" presStyleCnt="0">
        <dgm:presLayoutVars>
          <dgm:dir/>
          <dgm:resizeHandles val="exact"/>
        </dgm:presLayoutVars>
      </dgm:prSet>
      <dgm:spPr/>
    </dgm:pt>
    <dgm:pt modelId="{FC2A619A-8D3F-4468-90EE-5D6BF7AC1977}" type="pres">
      <dgm:prSet presAssocID="{FA62A588-8815-4013-AF85-C65C7697AA9E}" presName="bkgdShp" presStyleLbl="alignAccFollowNode1" presStyleIdx="0" presStyleCnt="1"/>
      <dgm:spPr/>
    </dgm:pt>
    <dgm:pt modelId="{DC1E976B-AF4E-45CE-B1D7-D351F4D52A0C}" type="pres">
      <dgm:prSet presAssocID="{FA62A588-8815-4013-AF85-C65C7697AA9E}" presName="linComp" presStyleCnt="0"/>
      <dgm:spPr/>
    </dgm:pt>
    <dgm:pt modelId="{992AF0AD-3024-4ABA-AF49-B1D1549D281B}" type="pres">
      <dgm:prSet presAssocID="{82C2E7C6-FDB2-484F-8B97-A1DF70883700}" presName="compNode" presStyleCnt="0"/>
      <dgm:spPr/>
    </dgm:pt>
    <dgm:pt modelId="{3DFF39BB-C078-44A0-B3E4-BCA769FDF5B3}" type="pres">
      <dgm:prSet presAssocID="{82C2E7C6-FDB2-484F-8B97-A1DF70883700}" presName="node" presStyleLbl="node1" presStyleIdx="0" presStyleCnt="4">
        <dgm:presLayoutVars>
          <dgm:bulletEnabled val="1"/>
        </dgm:presLayoutVars>
      </dgm:prSet>
      <dgm:spPr/>
    </dgm:pt>
    <dgm:pt modelId="{56D977C0-9A5B-4F02-B968-32B6186D5EE9}" type="pres">
      <dgm:prSet presAssocID="{82C2E7C6-FDB2-484F-8B97-A1DF70883700}" presName="invisiNode" presStyleLbl="node1" presStyleIdx="0" presStyleCnt="4"/>
      <dgm:spPr/>
    </dgm:pt>
    <dgm:pt modelId="{7225E45C-D666-47A9-AC80-D6441B559EA4}" type="pres">
      <dgm:prSet presAssocID="{82C2E7C6-FDB2-484F-8B97-A1DF70883700}"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5000" b="-25000"/>
          </a:stretch>
        </a:blipFill>
      </dgm:spPr>
      <dgm:extLst>
        <a:ext uri="{E40237B7-FDA0-4F09-8148-C483321AD2D9}">
          <dgm14:cNvPr xmlns:dgm14="http://schemas.microsoft.com/office/drawing/2010/diagram" id="0" name="" descr="Search Inventory with solid fill"/>
        </a:ext>
      </dgm:extLst>
    </dgm:pt>
    <dgm:pt modelId="{3C91AE59-831D-42FF-AB4E-6CDC1891382D}" type="pres">
      <dgm:prSet presAssocID="{BA1065D9-802F-4638-9032-F3769A820565}" presName="sibTrans" presStyleLbl="sibTrans2D1" presStyleIdx="0" presStyleCnt="0"/>
      <dgm:spPr/>
    </dgm:pt>
    <dgm:pt modelId="{CB8436C7-F62A-4A20-9D2A-84DE236FC2EA}" type="pres">
      <dgm:prSet presAssocID="{245D198B-D84A-419B-AE91-3697C68C8E79}" presName="compNode" presStyleCnt="0"/>
      <dgm:spPr/>
    </dgm:pt>
    <dgm:pt modelId="{75AA680E-463A-4881-9F8D-0A71F0D7BF8F}" type="pres">
      <dgm:prSet presAssocID="{245D198B-D84A-419B-AE91-3697C68C8E79}" presName="node" presStyleLbl="node1" presStyleIdx="1" presStyleCnt="4">
        <dgm:presLayoutVars>
          <dgm:bulletEnabled val="1"/>
        </dgm:presLayoutVars>
      </dgm:prSet>
      <dgm:spPr/>
    </dgm:pt>
    <dgm:pt modelId="{87E9ABFE-048A-4DED-B2A6-8ED854E6389F}" type="pres">
      <dgm:prSet presAssocID="{245D198B-D84A-419B-AE91-3697C68C8E79}" presName="invisiNode" presStyleLbl="node1" presStyleIdx="1" presStyleCnt="4"/>
      <dgm:spPr/>
    </dgm:pt>
    <dgm:pt modelId="{AB61D677-149B-4AFD-96B6-76F1B08EB610}" type="pres">
      <dgm:prSet presAssocID="{245D198B-D84A-419B-AE91-3697C68C8E79}"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6000" b="-36000"/>
          </a:stretch>
        </a:blipFill>
      </dgm:spPr>
      <dgm:extLst>
        <a:ext uri="{E40237B7-FDA0-4F09-8148-C483321AD2D9}">
          <dgm14:cNvPr xmlns:dgm14="http://schemas.microsoft.com/office/drawing/2010/diagram" id="0" name="" descr="High voltage with solid fill"/>
        </a:ext>
      </dgm:extLst>
    </dgm:pt>
    <dgm:pt modelId="{FDDC2839-7407-4F46-8AFE-B5E7E6271045}" type="pres">
      <dgm:prSet presAssocID="{60BF11ED-698A-459B-90B4-A8AA23B2E265}" presName="sibTrans" presStyleLbl="sibTrans2D1" presStyleIdx="0" presStyleCnt="0"/>
      <dgm:spPr/>
    </dgm:pt>
    <dgm:pt modelId="{F7C5ACE3-A015-4F49-9B36-7E7FB835009D}" type="pres">
      <dgm:prSet presAssocID="{96F8393F-CD03-4C68-A4AA-8E36FEDF69CF}" presName="compNode" presStyleCnt="0"/>
      <dgm:spPr/>
    </dgm:pt>
    <dgm:pt modelId="{B5DEBD29-4DFA-40AC-8C28-F18EB6FFA229}" type="pres">
      <dgm:prSet presAssocID="{96F8393F-CD03-4C68-A4AA-8E36FEDF69CF}" presName="node" presStyleLbl="node1" presStyleIdx="2" presStyleCnt="4">
        <dgm:presLayoutVars>
          <dgm:bulletEnabled val="1"/>
        </dgm:presLayoutVars>
      </dgm:prSet>
      <dgm:spPr/>
    </dgm:pt>
    <dgm:pt modelId="{59AA2A62-FC54-478C-8115-2EB992903C7D}" type="pres">
      <dgm:prSet presAssocID="{96F8393F-CD03-4C68-A4AA-8E36FEDF69CF}" presName="invisiNode" presStyleLbl="node1" presStyleIdx="2" presStyleCnt="4"/>
      <dgm:spPr/>
    </dgm:pt>
    <dgm:pt modelId="{AC9ED6CE-27CA-430F-B551-7A1446F42F74}" type="pres">
      <dgm:prSet presAssocID="{96F8393F-CD03-4C68-A4AA-8E36FEDF69CF}"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6000" b="-36000"/>
          </a:stretch>
        </a:blipFill>
      </dgm:spPr>
      <dgm:extLst>
        <a:ext uri="{E40237B7-FDA0-4F09-8148-C483321AD2D9}">
          <dgm14:cNvPr xmlns:dgm14="http://schemas.microsoft.com/office/drawing/2010/diagram" id="0" name="" descr="Connected with solid fill"/>
        </a:ext>
      </dgm:extLst>
    </dgm:pt>
    <dgm:pt modelId="{0FC40103-E8FB-461E-8310-D09E192D22EE}" type="pres">
      <dgm:prSet presAssocID="{05DB3114-A1BD-4F03-BC8B-D84314A08D33}" presName="sibTrans" presStyleLbl="sibTrans2D1" presStyleIdx="0" presStyleCnt="0"/>
      <dgm:spPr/>
    </dgm:pt>
    <dgm:pt modelId="{0719B9B3-C0D3-49DA-9BFC-2972B5992AE4}" type="pres">
      <dgm:prSet presAssocID="{64B17146-2CF4-498C-A783-A40ABF7C4BB0}" presName="compNode" presStyleCnt="0"/>
      <dgm:spPr/>
    </dgm:pt>
    <dgm:pt modelId="{56292EC1-E93F-4998-BA1D-BA771E13CD9C}" type="pres">
      <dgm:prSet presAssocID="{64B17146-2CF4-498C-A783-A40ABF7C4BB0}" presName="node" presStyleLbl="node1" presStyleIdx="3" presStyleCnt="4">
        <dgm:presLayoutVars>
          <dgm:bulletEnabled val="1"/>
        </dgm:presLayoutVars>
      </dgm:prSet>
      <dgm:spPr/>
    </dgm:pt>
    <dgm:pt modelId="{A01E312F-51F3-45E9-9C60-B829E1F0F270}" type="pres">
      <dgm:prSet presAssocID="{64B17146-2CF4-498C-A783-A40ABF7C4BB0}" presName="invisiNode" presStyleLbl="node1" presStyleIdx="3" presStyleCnt="4"/>
      <dgm:spPr/>
    </dgm:pt>
    <dgm:pt modelId="{8EFB1920-0E5B-4605-92C3-4E975918792D}" type="pres">
      <dgm:prSet presAssocID="{64B17146-2CF4-498C-A783-A40ABF7C4BB0}" presName="imagNode" presStyleLbl="fgImgPlac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6000" b="-36000"/>
          </a:stretch>
        </a:blipFill>
      </dgm:spPr>
    </dgm:pt>
  </dgm:ptLst>
  <dgm:cxnLst>
    <dgm:cxn modelId="{03CCFB25-82B3-4D18-BDBE-85073EE536F6}" srcId="{FA62A588-8815-4013-AF85-C65C7697AA9E}" destId="{82C2E7C6-FDB2-484F-8B97-A1DF70883700}" srcOrd="0" destOrd="0" parTransId="{16B96447-9561-4EA8-8E2E-BFA170B3D6DB}" sibTransId="{BA1065D9-802F-4638-9032-F3769A820565}"/>
    <dgm:cxn modelId="{4CC84227-A058-4EB9-8ACA-41D662F832F9}" type="presOf" srcId="{64B17146-2CF4-498C-A783-A40ABF7C4BB0}" destId="{56292EC1-E93F-4998-BA1D-BA771E13CD9C}" srcOrd="0" destOrd="0" presId="urn:microsoft.com/office/officeart/2005/8/layout/pList2"/>
    <dgm:cxn modelId="{CE76123E-D400-42FA-9845-8F48D2EE49C5}" type="presOf" srcId="{05DB3114-A1BD-4F03-BC8B-D84314A08D33}" destId="{0FC40103-E8FB-461E-8310-D09E192D22EE}" srcOrd="0" destOrd="0" presId="urn:microsoft.com/office/officeart/2005/8/layout/pList2"/>
    <dgm:cxn modelId="{CE33CF47-BF86-4BF7-AA83-E851716EE999}" type="presOf" srcId="{BA1065D9-802F-4638-9032-F3769A820565}" destId="{3C91AE59-831D-42FF-AB4E-6CDC1891382D}" srcOrd="0" destOrd="0" presId="urn:microsoft.com/office/officeart/2005/8/layout/pList2"/>
    <dgm:cxn modelId="{39C73048-A6E1-421C-818D-C8AA23CEBD08}" srcId="{FA62A588-8815-4013-AF85-C65C7697AA9E}" destId="{96F8393F-CD03-4C68-A4AA-8E36FEDF69CF}" srcOrd="2" destOrd="0" parTransId="{622CA373-8D14-4F31-8955-95DFD1CBD7B7}" sibTransId="{05DB3114-A1BD-4F03-BC8B-D84314A08D33}"/>
    <dgm:cxn modelId="{26368E6D-BAAE-4C37-9E77-9343897DEED0}" type="presOf" srcId="{FA62A588-8815-4013-AF85-C65C7697AA9E}" destId="{EAAA1F7C-2EAC-4B5A-9315-9173BA90FE25}" srcOrd="0" destOrd="0" presId="urn:microsoft.com/office/officeart/2005/8/layout/pList2"/>
    <dgm:cxn modelId="{5BBB364E-BF59-4614-A57B-7795694A5DB4}" type="presOf" srcId="{82C2E7C6-FDB2-484F-8B97-A1DF70883700}" destId="{3DFF39BB-C078-44A0-B3E4-BCA769FDF5B3}" srcOrd="0" destOrd="0" presId="urn:microsoft.com/office/officeart/2005/8/layout/pList2"/>
    <dgm:cxn modelId="{28F58586-75F5-4A48-A343-0D97C3F12970}" type="presOf" srcId="{245D198B-D84A-419B-AE91-3697C68C8E79}" destId="{75AA680E-463A-4881-9F8D-0A71F0D7BF8F}" srcOrd="0" destOrd="0" presId="urn:microsoft.com/office/officeart/2005/8/layout/pList2"/>
    <dgm:cxn modelId="{4B4DACB3-004C-4F11-9AD6-AD8D9F9CD14C}" srcId="{FA62A588-8815-4013-AF85-C65C7697AA9E}" destId="{64B17146-2CF4-498C-A783-A40ABF7C4BB0}" srcOrd="3" destOrd="0" parTransId="{86767FBB-6CD8-4236-8B37-0D922E0F28E7}" sibTransId="{DC2A68EC-61C5-4B39-A673-2EC6D50DE3C2}"/>
    <dgm:cxn modelId="{BFD441C6-963E-49AD-9522-5D5F142FCA99}" srcId="{FA62A588-8815-4013-AF85-C65C7697AA9E}" destId="{245D198B-D84A-419B-AE91-3697C68C8E79}" srcOrd="1" destOrd="0" parTransId="{83C350AD-3C92-43DE-924C-AF5B6AB099A7}" sibTransId="{60BF11ED-698A-459B-90B4-A8AA23B2E265}"/>
    <dgm:cxn modelId="{F9B114E5-C026-4DB6-ACEF-56D08D2A5364}" type="presOf" srcId="{96F8393F-CD03-4C68-A4AA-8E36FEDF69CF}" destId="{B5DEBD29-4DFA-40AC-8C28-F18EB6FFA229}" srcOrd="0" destOrd="0" presId="urn:microsoft.com/office/officeart/2005/8/layout/pList2"/>
    <dgm:cxn modelId="{3C310DFB-FB0A-492F-A4C3-412C2D7A3809}" type="presOf" srcId="{60BF11ED-698A-459B-90B4-A8AA23B2E265}" destId="{FDDC2839-7407-4F46-8AFE-B5E7E6271045}" srcOrd="0" destOrd="0" presId="urn:microsoft.com/office/officeart/2005/8/layout/pList2"/>
    <dgm:cxn modelId="{92CB0D54-EAAF-4C72-87D3-039470C9B38F}" type="presParOf" srcId="{EAAA1F7C-2EAC-4B5A-9315-9173BA90FE25}" destId="{FC2A619A-8D3F-4468-90EE-5D6BF7AC1977}" srcOrd="0" destOrd="0" presId="urn:microsoft.com/office/officeart/2005/8/layout/pList2"/>
    <dgm:cxn modelId="{CF9218BC-7915-4EE9-91EA-2C03EDBF37DE}" type="presParOf" srcId="{EAAA1F7C-2EAC-4B5A-9315-9173BA90FE25}" destId="{DC1E976B-AF4E-45CE-B1D7-D351F4D52A0C}" srcOrd="1" destOrd="0" presId="urn:microsoft.com/office/officeart/2005/8/layout/pList2"/>
    <dgm:cxn modelId="{C5AEAE66-F048-484C-AE0C-24759A78546F}" type="presParOf" srcId="{DC1E976B-AF4E-45CE-B1D7-D351F4D52A0C}" destId="{992AF0AD-3024-4ABA-AF49-B1D1549D281B}" srcOrd="0" destOrd="0" presId="urn:microsoft.com/office/officeart/2005/8/layout/pList2"/>
    <dgm:cxn modelId="{B42A25B5-E9B9-4291-8B99-137DCE4A0C62}" type="presParOf" srcId="{992AF0AD-3024-4ABA-AF49-B1D1549D281B}" destId="{3DFF39BB-C078-44A0-B3E4-BCA769FDF5B3}" srcOrd="0" destOrd="0" presId="urn:microsoft.com/office/officeart/2005/8/layout/pList2"/>
    <dgm:cxn modelId="{C799968C-A3DD-4FA3-B900-9730529A6BF3}" type="presParOf" srcId="{992AF0AD-3024-4ABA-AF49-B1D1549D281B}" destId="{56D977C0-9A5B-4F02-B968-32B6186D5EE9}" srcOrd="1" destOrd="0" presId="urn:microsoft.com/office/officeart/2005/8/layout/pList2"/>
    <dgm:cxn modelId="{CBD0609A-9087-48E3-B643-6D2202363E33}" type="presParOf" srcId="{992AF0AD-3024-4ABA-AF49-B1D1549D281B}" destId="{7225E45C-D666-47A9-AC80-D6441B559EA4}" srcOrd="2" destOrd="0" presId="urn:microsoft.com/office/officeart/2005/8/layout/pList2"/>
    <dgm:cxn modelId="{AA0F1096-DA5C-4531-A9AC-9BBA78B395ED}" type="presParOf" srcId="{DC1E976B-AF4E-45CE-B1D7-D351F4D52A0C}" destId="{3C91AE59-831D-42FF-AB4E-6CDC1891382D}" srcOrd="1" destOrd="0" presId="urn:microsoft.com/office/officeart/2005/8/layout/pList2"/>
    <dgm:cxn modelId="{21C9E856-0768-44EC-B749-016E07FE88DD}" type="presParOf" srcId="{DC1E976B-AF4E-45CE-B1D7-D351F4D52A0C}" destId="{CB8436C7-F62A-4A20-9D2A-84DE236FC2EA}" srcOrd="2" destOrd="0" presId="urn:microsoft.com/office/officeart/2005/8/layout/pList2"/>
    <dgm:cxn modelId="{338B01BD-4415-4DA5-B581-6A40967DD754}" type="presParOf" srcId="{CB8436C7-F62A-4A20-9D2A-84DE236FC2EA}" destId="{75AA680E-463A-4881-9F8D-0A71F0D7BF8F}" srcOrd="0" destOrd="0" presId="urn:microsoft.com/office/officeart/2005/8/layout/pList2"/>
    <dgm:cxn modelId="{8E7BA2D7-91D2-4C00-AB33-A6A0EE4C3BF9}" type="presParOf" srcId="{CB8436C7-F62A-4A20-9D2A-84DE236FC2EA}" destId="{87E9ABFE-048A-4DED-B2A6-8ED854E6389F}" srcOrd="1" destOrd="0" presId="urn:microsoft.com/office/officeart/2005/8/layout/pList2"/>
    <dgm:cxn modelId="{9B2FD1A3-EEFB-45D1-B40E-EA9186A4571F}" type="presParOf" srcId="{CB8436C7-F62A-4A20-9D2A-84DE236FC2EA}" destId="{AB61D677-149B-4AFD-96B6-76F1B08EB610}" srcOrd="2" destOrd="0" presId="urn:microsoft.com/office/officeart/2005/8/layout/pList2"/>
    <dgm:cxn modelId="{1B57B7B1-A104-4C5E-AD9A-E7A969003837}" type="presParOf" srcId="{DC1E976B-AF4E-45CE-B1D7-D351F4D52A0C}" destId="{FDDC2839-7407-4F46-8AFE-B5E7E6271045}" srcOrd="3" destOrd="0" presId="urn:microsoft.com/office/officeart/2005/8/layout/pList2"/>
    <dgm:cxn modelId="{166CFAD4-6512-4290-96E9-02D038BA3DA4}" type="presParOf" srcId="{DC1E976B-AF4E-45CE-B1D7-D351F4D52A0C}" destId="{F7C5ACE3-A015-4F49-9B36-7E7FB835009D}" srcOrd="4" destOrd="0" presId="urn:microsoft.com/office/officeart/2005/8/layout/pList2"/>
    <dgm:cxn modelId="{D266885C-759F-4EED-9270-634C00A1ABA3}" type="presParOf" srcId="{F7C5ACE3-A015-4F49-9B36-7E7FB835009D}" destId="{B5DEBD29-4DFA-40AC-8C28-F18EB6FFA229}" srcOrd="0" destOrd="0" presId="urn:microsoft.com/office/officeart/2005/8/layout/pList2"/>
    <dgm:cxn modelId="{D17B0BCC-55F3-48AE-9DA0-E66675DC1CE0}" type="presParOf" srcId="{F7C5ACE3-A015-4F49-9B36-7E7FB835009D}" destId="{59AA2A62-FC54-478C-8115-2EB992903C7D}" srcOrd="1" destOrd="0" presId="urn:microsoft.com/office/officeart/2005/8/layout/pList2"/>
    <dgm:cxn modelId="{805E1EC5-9826-45EC-88C3-4F8C959D45E5}" type="presParOf" srcId="{F7C5ACE3-A015-4F49-9B36-7E7FB835009D}" destId="{AC9ED6CE-27CA-430F-B551-7A1446F42F74}" srcOrd="2" destOrd="0" presId="urn:microsoft.com/office/officeart/2005/8/layout/pList2"/>
    <dgm:cxn modelId="{DA5A8CF0-A322-47B6-8C2D-423E0FB1648D}" type="presParOf" srcId="{DC1E976B-AF4E-45CE-B1D7-D351F4D52A0C}" destId="{0FC40103-E8FB-461E-8310-D09E192D22EE}" srcOrd="5" destOrd="0" presId="urn:microsoft.com/office/officeart/2005/8/layout/pList2"/>
    <dgm:cxn modelId="{1CDBEFEF-A8A4-4652-905B-4681648A04CE}" type="presParOf" srcId="{DC1E976B-AF4E-45CE-B1D7-D351F4D52A0C}" destId="{0719B9B3-C0D3-49DA-9BFC-2972B5992AE4}" srcOrd="6" destOrd="0" presId="urn:microsoft.com/office/officeart/2005/8/layout/pList2"/>
    <dgm:cxn modelId="{CCC4C837-342E-4E9E-8DB2-99D2074CCC71}" type="presParOf" srcId="{0719B9B3-C0D3-49DA-9BFC-2972B5992AE4}" destId="{56292EC1-E93F-4998-BA1D-BA771E13CD9C}" srcOrd="0" destOrd="0" presId="urn:microsoft.com/office/officeart/2005/8/layout/pList2"/>
    <dgm:cxn modelId="{4304801A-1D6C-4C65-8C93-9E238C08DD6D}" type="presParOf" srcId="{0719B9B3-C0D3-49DA-9BFC-2972B5992AE4}" destId="{A01E312F-51F3-45E9-9C60-B829E1F0F270}" srcOrd="1" destOrd="0" presId="urn:microsoft.com/office/officeart/2005/8/layout/pList2"/>
    <dgm:cxn modelId="{64780894-FE0B-42E4-B670-2CEA2A23630F}" type="presParOf" srcId="{0719B9B3-C0D3-49DA-9BFC-2972B5992AE4}" destId="{8EFB1920-0E5B-4605-92C3-4E975918792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62A588-8815-4013-AF85-C65C7697AA9E}" type="doc">
      <dgm:prSet loTypeId="urn:microsoft.com/office/officeart/2005/8/layout/pList2" loCatId="list" qsTypeId="urn:microsoft.com/office/officeart/2005/8/quickstyle/simple1" qsCatId="simple" csTypeId="urn:microsoft.com/office/officeart/2005/8/colors/colorful1" csCatId="colorful" phldr="1"/>
      <dgm:spPr/>
    </dgm:pt>
    <dgm:pt modelId="{82C2E7C6-FDB2-484F-8B97-A1DF70883700}">
      <dgm:prSet phldrT="[Text]" custT="1"/>
      <dgm:spPr/>
      <dgm:t>
        <a:bodyPr/>
        <a:lstStyle/>
        <a:p>
          <a:r>
            <a:rPr lang="en-US" sz="2000" b="1" i="0">
              <a:latin typeface="+mn-lt"/>
            </a:rPr>
            <a:t>Objective 2.2: </a:t>
          </a:r>
        </a:p>
        <a:p>
          <a:r>
            <a:rPr lang="en-US" sz="2000" b="0" i="0">
              <a:latin typeface="+mn-lt"/>
            </a:rPr>
            <a:t>Identify and share information on methods to prevent, protect from, and mitigate threats to critical facilities and systems </a:t>
          </a:r>
        </a:p>
      </dgm:t>
    </dgm:pt>
    <dgm:pt modelId="{16B96447-9561-4EA8-8E2E-BFA170B3D6DB}" type="parTrans" cxnId="{03CCFB25-82B3-4D18-BDBE-85073EE536F6}">
      <dgm:prSet/>
      <dgm:spPr/>
      <dgm:t>
        <a:bodyPr/>
        <a:lstStyle/>
        <a:p>
          <a:endParaRPr lang="en-US"/>
        </a:p>
      </dgm:t>
    </dgm:pt>
    <dgm:pt modelId="{BA1065D9-802F-4638-9032-F3769A820565}" type="sibTrans" cxnId="{03CCFB25-82B3-4D18-BDBE-85073EE536F6}">
      <dgm:prSet/>
      <dgm:spPr/>
      <dgm:t>
        <a:bodyPr/>
        <a:lstStyle/>
        <a:p>
          <a:endParaRPr lang="en-US"/>
        </a:p>
      </dgm:t>
    </dgm:pt>
    <dgm:pt modelId="{962ED3A7-3B6B-4B8F-93FB-C6D525B09A16}">
      <dgm:prSet phldrT="[Text]" custT="1"/>
      <dgm:spPr/>
      <dgm:t>
        <a:bodyPr/>
        <a:lstStyle/>
        <a:p>
          <a:r>
            <a:rPr lang="en-US" sz="2000" b="1" i="0">
              <a:latin typeface="+mn-lt"/>
            </a:rPr>
            <a:t>Objective 2.1: </a:t>
          </a:r>
        </a:p>
        <a:p>
          <a:r>
            <a:rPr lang="en-US" sz="2000" i="0">
              <a:latin typeface="+mn-lt"/>
            </a:rPr>
            <a:t>Support risk assessment efforts to identify, deter, detect, disrupt, and prepare for threats to critical facilities and systems </a:t>
          </a:r>
        </a:p>
      </dgm:t>
    </dgm:pt>
    <dgm:pt modelId="{80D057F8-D4D6-444D-B56C-47E0C6DCF805}" type="parTrans" cxnId="{89A08352-3402-40A9-B52F-8F9EE06A3864}">
      <dgm:prSet/>
      <dgm:spPr/>
      <dgm:t>
        <a:bodyPr/>
        <a:lstStyle/>
        <a:p>
          <a:endParaRPr lang="en-US"/>
        </a:p>
      </dgm:t>
    </dgm:pt>
    <dgm:pt modelId="{67EDC9DD-4FE7-44A0-9239-0EEB817E53A2}" type="sibTrans" cxnId="{89A08352-3402-40A9-B52F-8F9EE06A3864}">
      <dgm:prSet/>
      <dgm:spPr/>
      <dgm:t>
        <a:bodyPr/>
        <a:lstStyle/>
        <a:p>
          <a:endParaRPr lang="en-US"/>
        </a:p>
      </dgm:t>
    </dgm:pt>
    <dgm:pt modelId="{EAAA1F7C-2EAC-4B5A-9315-9173BA90FE25}" type="pres">
      <dgm:prSet presAssocID="{FA62A588-8815-4013-AF85-C65C7697AA9E}" presName="Name0" presStyleCnt="0">
        <dgm:presLayoutVars>
          <dgm:dir/>
          <dgm:resizeHandles val="exact"/>
        </dgm:presLayoutVars>
      </dgm:prSet>
      <dgm:spPr/>
    </dgm:pt>
    <dgm:pt modelId="{FC2A619A-8D3F-4468-90EE-5D6BF7AC1977}" type="pres">
      <dgm:prSet presAssocID="{FA62A588-8815-4013-AF85-C65C7697AA9E}" presName="bkgdShp" presStyleLbl="alignAccFollowNode1" presStyleIdx="0" presStyleCnt="1"/>
      <dgm:spPr/>
    </dgm:pt>
    <dgm:pt modelId="{DC1E976B-AF4E-45CE-B1D7-D351F4D52A0C}" type="pres">
      <dgm:prSet presAssocID="{FA62A588-8815-4013-AF85-C65C7697AA9E}" presName="linComp" presStyleCnt="0"/>
      <dgm:spPr/>
    </dgm:pt>
    <dgm:pt modelId="{9ABF5A28-B6D8-4224-A9E7-6D6DB9F31E66}" type="pres">
      <dgm:prSet presAssocID="{962ED3A7-3B6B-4B8F-93FB-C6D525B09A16}" presName="compNode" presStyleCnt="0"/>
      <dgm:spPr/>
    </dgm:pt>
    <dgm:pt modelId="{F74776AD-47CA-4791-93EF-65183E59052D}" type="pres">
      <dgm:prSet presAssocID="{962ED3A7-3B6B-4B8F-93FB-C6D525B09A16}" presName="node" presStyleLbl="node1" presStyleIdx="0" presStyleCnt="2">
        <dgm:presLayoutVars>
          <dgm:bulletEnabled val="1"/>
        </dgm:presLayoutVars>
      </dgm:prSet>
      <dgm:spPr/>
    </dgm:pt>
    <dgm:pt modelId="{CC654F8A-B5F6-467E-A22D-A8237AE2723A}" type="pres">
      <dgm:prSet presAssocID="{962ED3A7-3B6B-4B8F-93FB-C6D525B09A16}" presName="invisiNode" presStyleLbl="node1" presStyleIdx="0" presStyleCnt="2"/>
      <dgm:spPr/>
    </dgm:pt>
    <dgm:pt modelId="{823DFF12-A5A1-4850-A97A-A12639B1ADE5}" type="pres">
      <dgm:prSet presAssocID="{962ED3A7-3B6B-4B8F-93FB-C6D525B09A16}" presName="imagNode" presStyleLbl="fgImgPlace1" presStyleIdx="0" presStyleCnt="2" custScaleX="92147"/>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909" t="-21429" r="15909" b="-21429"/>
          </a:stretch>
        </a:blipFill>
      </dgm:spPr>
      <dgm:extLst>
        <a:ext uri="{E40237B7-FDA0-4F09-8148-C483321AD2D9}">
          <dgm14:cNvPr xmlns:dgm14="http://schemas.microsoft.com/office/drawing/2010/diagram" id="0" name="" descr="Siren with solid fill"/>
        </a:ext>
      </dgm:extLst>
    </dgm:pt>
    <dgm:pt modelId="{7BD8A835-1DFA-4BFA-82E0-07C64181C7E4}" type="pres">
      <dgm:prSet presAssocID="{67EDC9DD-4FE7-44A0-9239-0EEB817E53A2}" presName="sibTrans" presStyleLbl="sibTrans2D1" presStyleIdx="0" presStyleCnt="0"/>
      <dgm:spPr/>
    </dgm:pt>
    <dgm:pt modelId="{992AF0AD-3024-4ABA-AF49-B1D1549D281B}" type="pres">
      <dgm:prSet presAssocID="{82C2E7C6-FDB2-484F-8B97-A1DF70883700}" presName="compNode" presStyleCnt="0"/>
      <dgm:spPr/>
    </dgm:pt>
    <dgm:pt modelId="{3DFF39BB-C078-44A0-B3E4-BCA769FDF5B3}" type="pres">
      <dgm:prSet presAssocID="{82C2E7C6-FDB2-484F-8B97-A1DF70883700}" presName="node" presStyleLbl="node1" presStyleIdx="1" presStyleCnt="2">
        <dgm:presLayoutVars>
          <dgm:bulletEnabled val="1"/>
        </dgm:presLayoutVars>
      </dgm:prSet>
      <dgm:spPr/>
    </dgm:pt>
    <dgm:pt modelId="{56D977C0-9A5B-4F02-B968-32B6186D5EE9}" type="pres">
      <dgm:prSet presAssocID="{82C2E7C6-FDB2-484F-8B97-A1DF70883700}" presName="invisiNode" presStyleLbl="node1" presStyleIdx="1" presStyleCnt="2"/>
      <dgm:spPr/>
    </dgm:pt>
    <dgm:pt modelId="{7225E45C-D666-47A9-AC80-D6441B559EA4}" type="pres">
      <dgm:prSet presAssocID="{82C2E7C6-FDB2-484F-8B97-A1DF70883700}" presName="imagNode" presStyleLbl="fgImgPlace1" presStyleIdx="1" presStyleCnt="2" custScaleX="75393" custScaleY="118014"/>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3658" t="-5902" r="3658" b="-5902"/>
          </a:stretch>
        </a:blipFill>
      </dgm:spPr>
      <dgm:extLst>
        <a:ext uri="{E40237B7-FDA0-4F09-8148-C483321AD2D9}">
          <dgm14:cNvPr xmlns:dgm14="http://schemas.microsoft.com/office/drawing/2010/diagram" id="0" name="" descr="Search Inventory with solid fill"/>
        </a:ext>
      </dgm:extLst>
    </dgm:pt>
  </dgm:ptLst>
  <dgm:cxnLst>
    <dgm:cxn modelId="{01165E0A-C670-469D-BE42-36576FCF3860}" type="presOf" srcId="{962ED3A7-3B6B-4B8F-93FB-C6D525B09A16}" destId="{F74776AD-47CA-4791-93EF-65183E59052D}" srcOrd="0" destOrd="0" presId="urn:microsoft.com/office/officeart/2005/8/layout/pList2"/>
    <dgm:cxn modelId="{03CCFB25-82B3-4D18-BDBE-85073EE536F6}" srcId="{FA62A588-8815-4013-AF85-C65C7697AA9E}" destId="{82C2E7C6-FDB2-484F-8B97-A1DF70883700}" srcOrd="1" destOrd="0" parTransId="{16B96447-9561-4EA8-8E2E-BFA170B3D6DB}" sibTransId="{BA1065D9-802F-4638-9032-F3769A820565}"/>
    <dgm:cxn modelId="{26368E6D-BAAE-4C37-9E77-9343897DEED0}" type="presOf" srcId="{FA62A588-8815-4013-AF85-C65C7697AA9E}" destId="{EAAA1F7C-2EAC-4B5A-9315-9173BA90FE25}" srcOrd="0" destOrd="0" presId="urn:microsoft.com/office/officeart/2005/8/layout/pList2"/>
    <dgm:cxn modelId="{5BBB364E-BF59-4614-A57B-7795694A5DB4}" type="presOf" srcId="{82C2E7C6-FDB2-484F-8B97-A1DF70883700}" destId="{3DFF39BB-C078-44A0-B3E4-BCA769FDF5B3}" srcOrd="0" destOrd="0" presId="urn:microsoft.com/office/officeart/2005/8/layout/pList2"/>
    <dgm:cxn modelId="{89A08352-3402-40A9-B52F-8F9EE06A3864}" srcId="{FA62A588-8815-4013-AF85-C65C7697AA9E}" destId="{962ED3A7-3B6B-4B8F-93FB-C6D525B09A16}" srcOrd="0" destOrd="0" parTransId="{80D057F8-D4D6-444D-B56C-47E0C6DCF805}" sibTransId="{67EDC9DD-4FE7-44A0-9239-0EEB817E53A2}"/>
    <dgm:cxn modelId="{EEE68CD5-5AA9-4032-A39B-AA8F61B5DA2B}" type="presOf" srcId="{67EDC9DD-4FE7-44A0-9239-0EEB817E53A2}" destId="{7BD8A835-1DFA-4BFA-82E0-07C64181C7E4}" srcOrd="0" destOrd="0" presId="urn:microsoft.com/office/officeart/2005/8/layout/pList2"/>
    <dgm:cxn modelId="{92CB0D54-EAAF-4C72-87D3-039470C9B38F}" type="presParOf" srcId="{EAAA1F7C-2EAC-4B5A-9315-9173BA90FE25}" destId="{FC2A619A-8D3F-4468-90EE-5D6BF7AC1977}" srcOrd="0" destOrd="0" presId="urn:microsoft.com/office/officeart/2005/8/layout/pList2"/>
    <dgm:cxn modelId="{CF9218BC-7915-4EE9-91EA-2C03EDBF37DE}" type="presParOf" srcId="{EAAA1F7C-2EAC-4B5A-9315-9173BA90FE25}" destId="{DC1E976B-AF4E-45CE-B1D7-D351F4D52A0C}" srcOrd="1" destOrd="0" presId="urn:microsoft.com/office/officeart/2005/8/layout/pList2"/>
    <dgm:cxn modelId="{F1D17C64-9E93-4DF9-96F1-7CF047CE95E4}" type="presParOf" srcId="{DC1E976B-AF4E-45CE-B1D7-D351F4D52A0C}" destId="{9ABF5A28-B6D8-4224-A9E7-6D6DB9F31E66}" srcOrd="0" destOrd="0" presId="urn:microsoft.com/office/officeart/2005/8/layout/pList2"/>
    <dgm:cxn modelId="{0D8BEC86-D310-401C-9E23-D78F4BEBDAB4}" type="presParOf" srcId="{9ABF5A28-B6D8-4224-A9E7-6D6DB9F31E66}" destId="{F74776AD-47CA-4791-93EF-65183E59052D}" srcOrd="0" destOrd="0" presId="urn:microsoft.com/office/officeart/2005/8/layout/pList2"/>
    <dgm:cxn modelId="{88AB2777-5B4E-431E-99AF-FBEA916B966A}" type="presParOf" srcId="{9ABF5A28-B6D8-4224-A9E7-6D6DB9F31E66}" destId="{CC654F8A-B5F6-467E-A22D-A8237AE2723A}" srcOrd="1" destOrd="0" presId="urn:microsoft.com/office/officeart/2005/8/layout/pList2"/>
    <dgm:cxn modelId="{3DF1C3B9-C2CB-42CE-B184-8983738F1451}" type="presParOf" srcId="{9ABF5A28-B6D8-4224-A9E7-6D6DB9F31E66}" destId="{823DFF12-A5A1-4850-A97A-A12639B1ADE5}" srcOrd="2" destOrd="0" presId="urn:microsoft.com/office/officeart/2005/8/layout/pList2"/>
    <dgm:cxn modelId="{AF0DDA36-44A1-44AA-9E2A-75EEAABE1953}" type="presParOf" srcId="{DC1E976B-AF4E-45CE-B1D7-D351F4D52A0C}" destId="{7BD8A835-1DFA-4BFA-82E0-07C64181C7E4}" srcOrd="1" destOrd="0" presId="urn:microsoft.com/office/officeart/2005/8/layout/pList2"/>
    <dgm:cxn modelId="{C5AEAE66-F048-484C-AE0C-24759A78546F}" type="presParOf" srcId="{DC1E976B-AF4E-45CE-B1D7-D351F4D52A0C}" destId="{992AF0AD-3024-4ABA-AF49-B1D1549D281B}" srcOrd="2" destOrd="0" presId="urn:microsoft.com/office/officeart/2005/8/layout/pList2"/>
    <dgm:cxn modelId="{B42A25B5-E9B9-4291-8B99-137DCE4A0C62}" type="presParOf" srcId="{992AF0AD-3024-4ABA-AF49-B1D1549D281B}" destId="{3DFF39BB-C078-44A0-B3E4-BCA769FDF5B3}" srcOrd="0" destOrd="0" presId="urn:microsoft.com/office/officeart/2005/8/layout/pList2"/>
    <dgm:cxn modelId="{C799968C-A3DD-4FA3-B900-9730529A6BF3}" type="presParOf" srcId="{992AF0AD-3024-4ABA-AF49-B1D1549D281B}" destId="{56D977C0-9A5B-4F02-B968-32B6186D5EE9}" srcOrd="1" destOrd="0" presId="urn:microsoft.com/office/officeart/2005/8/layout/pList2"/>
    <dgm:cxn modelId="{CBD0609A-9087-48E3-B643-6D2202363E33}" type="presParOf" srcId="{992AF0AD-3024-4ABA-AF49-B1D1549D281B}" destId="{7225E45C-D666-47A9-AC80-D6441B559EA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2573EE-7D93-45D0-A33A-D9C44DA01218}" type="doc">
      <dgm:prSet loTypeId="urn:microsoft.com/office/officeart/2005/8/layout/pList2" loCatId="list" qsTypeId="urn:microsoft.com/office/officeart/2005/8/quickstyle/simple1" qsCatId="simple" csTypeId="urn:microsoft.com/office/officeart/2005/8/colors/colorful1" csCatId="colorful" phldr="1"/>
      <dgm:spPr/>
    </dgm:pt>
    <dgm:pt modelId="{8F240D47-E3D1-473E-B6E0-2406365EA632}">
      <dgm:prSet phldrT="[Text]"/>
      <dgm:spPr/>
      <dgm:t>
        <a:bodyPr/>
        <a:lstStyle/>
        <a:p>
          <a:r>
            <a:rPr lang="en-US" b="1" i="0"/>
            <a:t>Objective 3.1: </a:t>
          </a:r>
        </a:p>
        <a:p>
          <a:r>
            <a:rPr lang="en-US"/>
            <a:t>Conduct outreach to Critical Infrastructure stakeholders to encourage collaborative efforts to improve capacity of stakeholders and resiliency of Hawaii's Critical Infrastructure systems</a:t>
          </a:r>
        </a:p>
      </dgm:t>
    </dgm:pt>
    <dgm:pt modelId="{D63CE4E1-BE9E-4C91-A3F4-FCD88EED5394}" type="parTrans" cxnId="{9C4BDAB4-18AA-4E92-B3F2-7BD2494A3E3E}">
      <dgm:prSet/>
      <dgm:spPr/>
      <dgm:t>
        <a:bodyPr/>
        <a:lstStyle/>
        <a:p>
          <a:endParaRPr lang="en-US"/>
        </a:p>
      </dgm:t>
    </dgm:pt>
    <dgm:pt modelId="{6FD463E6-CAC5-4836-A1AC-86B8D4B26C0E}" type="sibTrans" cxnId="{9C4BDAB4-18AA-4E92-B3F2-7BD2494A3E3E}">
      <dgm:prSet/>
      <dgm:spPr/>
      <dgm:t>
        <a:bodyPr/>
        <a:lstStyle/>
        <a:p>
          <a:endParaRPr lang="en-US"/>
        </a:p>
      </dgm:t>
    </dgm:pt>
    <dgm:pt modelId="{E404263B-C16B-4C90-A3C3-773BC858463D}">
      <dgm:prSet phldrT="[Text]"/>
      <dgm:spPr/>
      <dgm:t>
        <a:bodyPr/>
        <a:lstStyle/>
        <a:p>
          <a:r>
            <a:rPr lang="en-US" b="1" i="0"/>
            <a:t>Objective 3.2: </a:t>
          </a:r>
        </a:p>
        <a:p>
          <a:r>
            <a:rPr lang="en-US"/>
            <a:t>Support collaborative continuity of operations planning, training and exercises to facilitate the rapid restoration of Critical Infrastructure </a:t>
          </a:r>
        </a:p>
      </dgm:t>
    </dgm:pt>
    <dgm:pt modelId="{0B61C6A6-C39C-435A-9398-7A2CFD8DDDB9}" type="parTrans" cxnId="{E43A9592-72AD-4391-8BFA-68640DAE83DA}">
      <dgm:prSet/>
      <dgm:spPr/>
      <dgm:t>
        <a:bodyPr/>
        <a:lstStyle/>
        <a:p>
          <a:endParaRPr lang="en-US"/>
        </a:p>
      </dgm:t>
    </dgm:pt>
    <dgm:pt modelId="{A4EE97C7-511D-4A09-8268-80F2878977EE}" type="sibTrans" cxnId="{E43A9592-72AD-4391-8BFA-68640DAE83DA}">
      <dgm:prSet/>
      <dgm:spPr/>
      <dgm:t>
        <a:bodyPr/>
        <a:lstStyle/>
        <a:p>
          <a:endParaRPr lang="en-US"/>
        </a:p>
      </dgm:t>
    </dgm:pt>
    <dgm:pt modelId="{1E9B962D-30EC-4C99-9EE0-D78E75486D35}" type="pres">
      <dgm:prSet presAssocID="{412573EE-7D93-45D0-A33A-D9C44DA01218}" presName="Name0" presStyleCnt="0">
        <dgm:presLayoutVars>
          <dgm:dir/>
          <dgm:resizeHandles val="exact"/>
        </dgm:presLayoutVars>
      </dgm:prSet>
      <dgm:spPr/>
    </dgm:pt>
    <dgm:pt modelId="{74BCF97A-667A-41B4-9E3F-B62198756E8F}" type="pres">
      <dgm:prSet presAssocID="{412573EE-7D93-45D0-A33A-D9C44DA01218}" presName="bkgdShp" presStyleLbl="alignAccFollowNode1" presStyleIdx="0" presStyleCnt="1" custLinFactNeighborX="-20067" custLinFactNeighborY="-14534"/>
      <dgm:spPr/>
    </dgm:pt>
    <dgm:pt modelId="{6190077A-2C61-4876-8156-ADDC7DAFBD6E}" type="pres">
      <dgm:prSet presAssocID="{412573EE-7D93-45D0-A33A-D9C44DA01218}" presName="linComp" presStyleCnt="0"/>
      <dgm:spPr/>
    </dgm:pt>
    <dgm:pt modelId="{51181F7B-CEC7-4553-9821-12EEC74DE625}" type="pres">
      <dgm:prSet presAssocID="{8F240D47-E3D1-473E-B6E0-2406365EA632}" presName="compNode" presStyleCnt="0"/>
      <dgm:spPr/>
    </dgm:pt>
    <dgm:pt modelId="{1A3620FB-8FAC-420E-A6BB-3F7DA50F9686}" type="pres">
      <dgm:prSet presAssocID="{8F240D47-E3D1-473E-B6E0-2406365EA632}" presName="node" presStyleLbl="node1" presStyleIdx="0" presStyleCnt="2">
        <dgm:presLayoutVars>
          <dgm:bulletEnabled val="1"/>
        </dgm:presLayoutVars>
      </dgm:prSet>
      <dgm:spPr/>
    </dgm:pt>
    <dgm:pt modelId="{EF0F40E7-AA1A-4DDC-BAC8-885EF0528E9E}" type="pres">
      <dgm:prSet presAssocID="{8F240D47-E3D1-473E-B6E0-2406365EA632}" presName="invisiNode" presStyleLbl="node1" presStyleIdx="0" presStyleCnt="2"/>
      <dgm:spPr/>
    </dgm:pt>
    <dgm:pt modelId="{DBD45BD8-50AB-477B-8EAB-4E5B54A09432}" type="pres">
      <dgm:prSet presAssocID="{8F240D47-E3D1-473E-B6E0-2406365EA632}" presName="imagNode" presStyleLbl="fgImgPlace1" presStyleIdx="0" presStyleCnt="2" custScaleX="105957" custScaleY="125291"/>
      <dgm:spPr>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5391" t="-33221" r="5391" b="-33221"/>
          </a:stretch>
        </a:blipFill>
      </dgm:spPr>
      <dgm:extLst>
        <a:ext uri="{E40237B7-FDA0-4F09-8148-C483321AD2D9}">
          <dgm14:cNvPr xmlns:dgm14="http://schemas.microsoft.com/office/drawing/2010/diagram" id="0" name="" descr="Boardroom with solid fill"/>
        </a:ext>
      </dgm:extLst>
    </dgm:pt>
    <dgm:pt modelId="{C82CC584-A73F-4719-9B1D-2DF6C4BC4103}" type="pres">
      <dgm:prSet presAssocID="{6FD463E6-CAC5-4836-A1AC-86B8D4B26C0E}" presName="sibTrans" presStyleLbl="sibTrans2D1" presStyleIdx="0" presStyleCnt="0"/>
      <dgm:spPr/>
    </dgm:pt>
    <dgm:pt modelId="{82D06184-68F4-4E5A-A34A-D9257E782E43}" type="pres">
      <dgm:prSet presAssocID="{E404263B-C16B-4C90-A3C3-773BC858463D}" presName="compNode" presStyleCnt="0"/>
      <dgm:spPr/>
    </dgm:pt>
    <dgm:pt modelId="{C44AC7DB-2D85-4880-BD5F-5D8CA37A1E17}" type="pres">
      <dgm:prSet presAssocID="{E404263B-C16B-4C90-A3C3-773BC858463D}" presName="node" presStyleLbl="node1" presStyleIdx="1" presStyleCnt="2">
        <dgm:presLayoutVars>
          <dgm:bulletEnabled val="1"/>
        </dgm:presLayoutVars>
      </dgm:prSet>
      <dgm:spPr/>
    </dgm:pt>
    <dgm:pt modelId="{AFE7ADBC-153B-4C59-90E7-D04D41DFE0E6}" type="pres">
      <dgm:prSet presAssocID="{E404263B-C16B-4C90-A3C3-773BC858463D}" presName="invisiNode" presStyleLbl="node1" presStyleIdx="1" presStyleCnt="2"/>
      <dgm:spPr/>
    </dgm:pt>
    <dgm:pt modelId="{73015DE1-624C-499F-A696-66154B43C165}" type="pres">
      <dgm:prSet presAssocID="{E404263B-C16B-4C90-A3C3-773BC858463D}" presName="imagNode" presStyleLbl="fgImgPlace1" presStyleIdx="1" presStyleCnt="2" custScaleX="95988" custScaleY="12370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7793" t="-26131" r="7793" b="-26131"/>
          </a:stretch>
        </a:blipFill>
      </dgm:spPr>
      <dgm:extLst>
        <a:ext uri="{E40237B7-FDA0-4F09-8148-C483321AD2D9}">
          <dgm14:cNvPr xmlns:dgm14="http://schemas.microsoft.com/office/drawing/2010/diagram" id="0" name="" descr="Battery charging with solid fill"/>
        </a:ext>
      </dgm:extLst>
    </dgm:pt>
  </dgm:ptLst>
  <dgm:cxnLst>
    <dgm:cxn modelId="{DA309525-739B-4711-A2F3-33F48AE0E576}" type="presOf" srcId="{E404263B-C16B-4C90-A3C3-773BC858463D}" destId="{C44AC7DB-2D85-4880-BD5F-5D8CA37A1E17}" srcOrd="0" destOrd="0" presId="urn:microsoft.com/office/officeart/2005/8/layout/pList2"/>
    <dgm:cxn modelId="{B985D95D-C624-445F-82AC-668B44D3E27E}" type="presOf" srcId="{412573EE-7D93-45D0-A33A-D9C44DA01218}" destId="{1E9B962D-30EC-4C99-9EE0-D78E75486D35}" srcOrd="0" destOrd="0" presId="urn:microsoft.com/office/officeart/2005/8/layout/pList2"/>
    <dgm:cxn modelId="{54B2E35D-8EB7-46CE-A0F7-45B93066F626}" type="presOf" srcId="{8F240D47-E3D1-473E-B6E0-2406365EA632}" destId="{1A3620FB-8FAC-420E-A6BB-3F7DA50F9686}" srcOrd="0" destOrd="0" presId="urn:microsoft.com/office/officeart/2005/8/layout/pList2"/>
    <dgm:cxn modelId="{805F1780-90FB-476D-9EE5-75A6A8EB7C6C}" type="presOf" srcId="{6FD463E6-CAC5-4836-A1AC-86B8D4B26C0E}" destId="{C82CC584-A73F-4719-9B1D-2DF6C4BC4103}" srcOrd="0" destOrd="0" presId="urn:microsoft.com/office/officeart/2005/8/layout/pList2"/>
    <dgm:cxn modelId="{E43A9592-72AD-4391-8BFA-68640DAE83DA}" srcId="{412573EE-7D93-45D0-A33A-D9C44DA01218}" destId="{E404263B-C16B-4C90-A3C3-773BC858463D}" srcOrd="1" destOrd="0" parTransId="{0B61C6A6-C39C-435A-9398-7A2CFD8DDDB9}" sibTransId="{A4EE97C7-511D-4A09-8268-80F2878977EE}"/>
    <dgm:cxn modelId="{9C4BDAB4-18AA-4E92-B3F2-7BD2494A3E3E}" srcId="{412573EE-7D93-45D0-A33A-D9C44DA01218}" destId="{8F240D47-E3D1-473E-B6E0-2406365EA632}" srcOrd="0" destOrd="0" parTransId="{D63CE4E1-BE9E-4C91-A3F4-FCD88EED5394}" sibTransId="{6FD463E6-CAC5-4836-A1AC-86B8D4B26C0E}"/>
    <dgm:cxn modelId="{11FFFC0F-0C31-4F86-95D9-9BF5B82FB711}" type="presParOf" srcId="{1E9B962D-30EC-4C99-9EE0-D78E75486D35}" destId="{74BCF97A-667A-41B4-9E3F-B62198756E8F}" srcOrd="0" destOrd="0" presId="urn:microsoft.com/office/officeart/2005/8/layout/pList2"/>
    <dgm:cxn modelId="{0E2B6558-DAEF-4B04-B9CB-71511BDE8F34}" type="presParOf" srcId="{1E9B962D-30EC-4C99-9EE0-D78E75486D35}" destId="{6190077A-2C61-4876-8156-ADDC7DAFBD6E}" srcOrd="1" destOrd="0" presId="urn:microsoft.com/office/officeart/2005/8/layout/pList2"/>
    <dgm:cxn modelId="{CAD8D449-1D5B-4E5D-9606-0A0710B9C000}" type="presParOf" srcId="{6190077A-2C61-4876-8156-ADDC7DAFBD6E}" destId="{51181F7B-CEC7-4553-9821-12EEC74DE625}" srcOrd="0" destOrd="0" presId="urn:microsoft.com/office/officeart/2005/8/layout/pList2"/>
    <dgm:cxn modelId="{A1D688AE-39DB-4D7C-A86D-664A2D7ED3B8}" type="presParOf" srcId="{51181F7B-CEC7-4553-9821-12EEC74DE625}" destId="{1A3620FB-8FAC-420E-A6BB-3F7DA50F9686}" srcOrd="0" destOrd="0" presId="urn:microsoft.com/office/officeart/2005/8/layout/pList2"/>
    <dgm:cxn modelId="{ABA6C9B8-D24E-4863-8462-020FB7B2E5B3}" type="presParOf" srcId="{51181F7B-CEC7-4553-9821-12EEC74DE625}" destId="{EF0F40E7-AA1A-4DDC-BAC8-885EF0528E9E}" srcOrd="1" destOrd="0" presId="urn:microsoft.com/office/officeart/2005/8/layout/pList2"/>
    <dgm:cxn modelId="{2943B44A-0172-4E4F-871B-B16E5B9F3536}" type="presParOf" srcId="{51181F7B-CEC7-4553-9821-12EEC74DE625}" destId="{DBD45BD8-50AB-477B-8EAB-4E5B54A09432}" srcOrd="2" destOrd="0" presId="urn:microsoft.com/office/officeart/2005/8/layout/pList2"/>
    <dgm:cxn modelId="{24F70AD9-2018-4348-A14B-868AF047AC9D}" type="presParOf" srcId="{6190077A-2C61-4876-8156-ADDC7DAFBD6E}" destId="{C82CC584-A73F-4719-9B1D-2DF6C4BC4103}" srcOrd="1" destOrd="0" presId="urn:microsoft.com/office/officeart/2005/8/layout/pList2"/>
    <dgm:cxn modelId="{292F02B0-FEFA-4561-94D5-1A32F4CAE2FD}" type="presParOf" srcId="{6190077A-2C61-4876-8156-ADDC7DAFBD6E}" destId="{82D06184-68F4-4E5A-A34A-D9257E782E43}" srcOrd="2" destOrd="0" presId="urn:microsoft.com/office/officeart/2005/8/layout/pList2"/>
    <dgm:cxn modelId="{55E5813E-344C-4AB3-BD10-7E893DC0900B}" type="presParOf" srcId="{82D06184-68F4-4E5A-A34A-D9257E782E43}" destId="{C44AC7DB-2D85-4880-BD5F-5D8CA37A1E17}" srcOrd="0" destOrd="0" presId="urn:microsoft.com/office/officeart/2005/8/layout/pList2"/>
    <dgm:cxn modelId="{F5EB8DF1-79D9-4C6E-BF60-087C26D9F44A}" type="presParOf" srcId="{82D06184-68F4-4E5A-A34A-D9257E782E43}" destId="{AFE7ADBC-153B-4C59-90E7-D04D41DFE0E6}" srcOrd="1" destOrd="0" presId="urn:microsoft.com/office/officeart/2005/8/layout/pList2"/>
    <dgm:cxn modelId="{5532A682-BB01-4931-A1F1-3200488FC17D}" type="presParOf" srcId="{82D06184-68F4-4E5A-A34A-D9257E782E43}" destId="{73015DE1-624C-499F-A696-66154B43C16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4F30-9C57-48BF-A386-2181594D1DF8}">
      <dsp:nvSpPr>
        <dsp:cNvPr id="0" name=""/>
        <dsp:cNvSpPr/>
      </dsp:nvSpPr>
      <dsp:spPr>
        <a:xfrm>
          <a:off x="0" y="542217"/>
          <a:ext cx="11407989" cy="3846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5387" tIns="770636" rIns="88538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mn-lt"/>
              <a:cs typeface="Times"/>
            </a:rPr>
            <a:t>“Articulate” the conduct of a comprehensive inventory and baseline interdependency assessment of the state’s critical infrastructure and their dependencies/interdependencies to inform the development of:</a:t>
          </a:r>
        </a:p>
        <a:p>
          <a:pPr marL="457200" lvl="2" indent="-228600" algn="l" defTabSz="1066800">
            <a:lnSpc>
              <a:spcPct val="90000"/>
            </a:lnSpc>
            <a:spcBef>
              <a:spcPct val="0"/>
            </a:spcBef>
            <a:spcAft>
              <a:spcPct val="15000"/>
            </a:spcAft>
            <a:buChar char="•"/>
          </a:pPr>
          <a:r>
            <a:rPr lang="en-US" sz="2400" kern="1200">
              <a:latin typeface="+mn-lt"/>
              <a:cs typeface="Times"/>
            </a:rPr>
            <a:t>Threat mitigation activities</a:t>
          </a:r>
        </a:p>
        <a:p>
          <a:pPr marL="457200" lvl="2" indent="-228600" algn="l" defTabSz="1066800">
            <a:lnSpc>
              <a:spcPct val="90000"/>
            </a:lnSpc>
            <a:spcBef>
              <a:spcPct val="0"/>
            </a:spcBef>
            <a:spcAft>
              <a:spcPct val="15000"/>
            </a:spcAft>
            <a:buChar char="•"/>
          </a:pPr>
          <a:r>
            <a:rPr lang="en-US" sz="2400" kern="1200">
              <a:latin typeface="+mn-lt"/>
              <a:cs typeface="Times"/>
            </a:rPr>
            <a:t>Incident response capabilities and capacity</a:t>
          </a:r>
        </a:p>
        <a:p>
          <a:pPr marL="457200" lvl="2" indent="-228600" algn="l" defTabSz="1066800">
            <a:lnSpc>
              <a:spcPct val="90000"/>
            </a:lnSpc>
            <a:spcBef>
              <a:spcPct val="0"/>
            </a:spcBef>
            <a:spcAft>
              <a:spcPct val="15000"/>
            </a:spcAft>
            <a:buChar char="•"/>
          </a:pPr>
          <a:r>
            <a:rPr lang="en-US" sz="2400" kern="1200">
              <a:latin typeface="+mn-lt"/>
              <a:cs typeface="Times"/>
            </a:rPr>
            <a:t>Long-term resiliency investment planning</a:t>
          </a:r>
        </a:p>
        <a:p>
          <a:pPr marL="228600" lvl="1" indent="-228600" algn="l" defTabSz="1066800">
            <a:lnSpc>
              <a:spcPct val="90000"/>
            </a:lnSpc>
            <a:spcBef>
              <a:spcPct val="0"/>
            </a:spcBef>
            <a:spcAft>
              <a:spcPct val="15000"/>
            </a:spcAft>
            <a:buChar char="•"/>
          </a:pPr>
          <a:r>
            <a:rPr lang="en-US" sz="2400" b="1" kern="1200">
              <a:latin typeface="+mn-lt"/>
              <a:cs typeface="Times"/>
            </a:rPr>
            <a:t>Synchronize plan and execution to current critical infrastructure inventories and related data and systems</a:t>
          </a:r>
        </a:p>
      </dsp:txBody>
      <dsp:txXfrm>
        <a:off x="0" y="542217"/>
        <a:ext cx="11407989" cy="3846150"/>
      </dsp:txXfrm>
    </dsp:sp>
    <dsp:sp modelId="{93EC95A8-7128-42B6-A647-08E3549F09FF}">
      <dsp:nvSpPr>
        <dsp:cNvPr id="0" name=""/>
        <dsp:cNvSpPr/>
      </dsp:nvSpPr>
      <dsp:spPr>
        <a:xfrm>
          <a:off x="707021" y="154543"/>
          <a:ext cx="7985592" cy="109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836" tIns="0" rIns="301836" bIns="0" numCol="1" spcCol="1270" anchor="ctr" anchorCtr="0">
          <a:noAutofit/>
        </a:bodyPr>
        <a:lstStyle/>
        <a:p>
          <a:pPr marL="0" lvl="0" indent="0" algn="l" defTabSz="1066800" rtl="0">
            <a:lnSpc>
              <a:spcPct val="90000"/>
            </a:lnSpc>
            <a:spcBef>
              <a:spcPct val="0"/>
            </a:spcBef>
            <a:spcAft>
              <a:spcPct val="35000"/>
            </a:spcAft>
            <a:buNone/>
          </a:pPr>
          <a:r>
            <a:rPr lang="en-US" sz="2400" kern="1200">
              <a:latin typeface="+mn-lt"/>
              <a:cs typeface="Times"/>
            </a:rPr>
            <a:t>Develop an Implementation Plan for establishing a critical infrastructure data management system to include:</a:t>
          </a:r>
        </a:p>
      </dsp:txBody>
      <dsp:txXfrm>
        <a:off x="760340" y="207862"/>
        <a:ext cx="7878954" cy="9856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F97A-667A-41B4-9E3F-B62198756E8F}">
      <dsp:nvSpPr>
        <dsp:cNvPr id="0" name=""/>
        <dsp:cNvSpPr/>
      </dsp:nvSpPr>
      <dsp:spPr>
        <a:xfrm>
          <a:off x="0" y="0"/>
          <a:ext cx="8736553" cy="1918079"/>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D45BD8-50AB-477B-8EAB-4E5B54A09432}">
      <dsp:nvSpPr>
        <dsp:cNvPr id="0" name=""/>
        <dsp:cNvSpPr/>
      </dsp:nvSpPr>
      <dsp:spPr>
        <a:xfrm>
          <a:off x="263099" y="240834"/>
          <a:ext cx="3909692" cy="1406591"/>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902" t="-18259" r="7902" b="-1825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3620FB-8FAC-420E-A6BB-3F7DA50F9686}">
      <dsp:nvSpPr>
        <dsp:cNvPr id="0" name=""/>
        <dsp:cNvSpPr/>
      </dsp:nvSpPr>
      <dsp:spPr>
        <a:xfrm rot="10800000">
          <a:off x="263099" y="1918079"/>
          <a:ext cx="3909692" cy="2344319"/>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i="0" u="none" kern="1200"/>
            <a:t>Objective 4.1: </a:t>
          </a:r>
        </a:p>
        <a:p>
          <a:pPr marL="0" lvl="0" indent="0" algn="ctr" defTabSz="889000">
            <a:lnSpc>
              <a:spcPct val="90000"/>
            </a:lnSpc>
            <a:spcBef>
              <a:spcPct val="0"/>
            </a:spcBef>
            <a:spcAft>
              <a:spcPct val="35000"/>
            </a:spcAft>
            <a:buNone/>
          </a:pPr>
          <a:r>
            <a:rPr lang="en-US" sz="2000" b="0" i="0" u="none" kern="1200"/>
            <a:t>Support stakeholder efforts to incorporate Critical Infrastructure threat mitigation into long-term comprehensive planning to improve resilience in </a:t>
          </a:r>
          <a:r>
            <a:rPr lang="en-US" sz="2000" b="0" i="0" u="none" kern="1200" err="1"/>
            <a:t>Hawai</a:t>
          </a:r>
          <a:r>
            <a:rPr lang="haw-US" sz="2000" b="0" i="0" u="none" kern="1200"/>
            <a:t>ʻ</a:t>
          </a:r>
          <a:r>
            <a:rPr lang="en-US" sz="2000" b="0" i="0" u="none" kern="1200" err="1"/>
            <a:t>i</a:t>
          </a:r>
          <a:endParaRPr lang="en-US" sz="2000" i="0" kern="1200"/>
        </a:p>
      </dsp:txBody>
      <dsp:txXfrm rot="10800000">
        <a:off x="335195" y="1918079"/>
        <a:ext cx="3765500" cy="2272223"/>
      </dsp:txXfrm>
    </dsp:sp>
    <dsp:sp modelId="{F18F9B36-B90E-4AC3-8B78-23D0630E1385}">
      <dsp:nvSpPr>
        <dsp:cNvPr id="0" name=""/>
        <dsp:cNvSpPr/>
      </dsp:nvSpPr>
      <dsp:spPr>
        <a:xfrm>
          <a:off x="4563761" y="255743"/>
          <a:ext cx="3909692" cy="1406591"/>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1935" t="-5257" r="21935" b="-525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B5F87C-3045-4424-931F-F81D7A4D3CEB}">
      <dsp:nvSpPr>
        <dsp:cNvPr id="0" name=""/>
        <dsp:cNvSpPr/>
      </dsp:nvSpPr>
      <dsp:spPr>
        <a:xfrm rot="10800000">
          <a:off x="4563761" y="1918079"/>
          <a:ext cx="3909692" cy="2344319"/>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i="0" u="none" kern="1200"/>
            <a:t>Objective 4.2: </a:t>
          </a:r>
        </a:p>
        <a:p>
          <a:pPr marL="0" lvl="0" indent="0" algn="ctr" defTabSz="889000">
            <a:lnSpc>
              <a:spcPct val="90000"/>
            </a:lnSpc>
            <a:spcBef>
              <a:spcPct val="0"/>
            </a:spcBef>
            <a:spcAft>
              <a:spcPct val="35000"/>
            </a:spcAft>
            <a:buNone/>
          </a:pPr>
          <a:r>
            <a:rPr lang="en-US" sz="2000" b="0" i="0" u="none" kern="1200"/>
            <a:t>Develop a common operating picture of Critical Infrastructure in Hawai</a:t>
          </a:r>
          <a:r>
            <a:rPr lang="haw-US" sz="2000" b="0" i="0" u="none" kern="1200"/>
            <a:t>ʻ</a:t>
          </a:r>
          <a:r>
            <a:rPr lang="en-US" sz="2000" b="0" i="0" u="none" kern="1200"/>
            <a:t>i to support planning and mitigation efforts and enhance situational awareness</a:t>
          </a:r>
          <a:endParaRPr lang="en-US" sz="2000" i="0" kern="1200"/>
        </a:p>
      </dsp:txBody>
      <dsp:txXfrm rot="10800000">
        <a:off x="4635857" y="1918079"/>
        <a:ext cx="3765500" cy="22722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E5AE0-D6EB-400D-A348-C81436A86F42}">
      <dsp:nvSpPr>
        <dsp:cNvPr id="0" name=""/>
        <dsp:cNvSpPr/>
      </dsp:nvSpPr>
      <dsp:spPr>
        <a:xfrm>
          <a:off x="0" y="0"/>
          <a:ext cx="5852160" cy="1013750"/>
        </a:xfrm>
        <a:prstGeom prst="roundRect">
          <a:avLst>
            <a:gd name="adj" fmla="val 1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Overview of Workgroup Activities</a:t>
          </a:r>
        </a:p>
      </dsp:txBody>
      <dsp:txXfrm>
        <a:off x="29692" y="29692"/>
        <a:ext cx="4672581" cy="954366"/>
      </dsp:txXfrm>
    </dsp:sp>
    <dsp:sp modelId="{52310D35-A52E-4EBD-9CF5-40CF62CC2F4C}">
      <dsp:nvSpPr>
        <dsp:cNvPr id="0" name=""/>
        <dsp:cNvSpPr/>
      </dsp:nvSpPr>
      <dsp:spPr>
        <a:xfrm>
          <a:off x="490118" y="1198069"/>
          <a:ext cx="5852160" cy="1013750"/>
        </a:xfrm>
        <a:prstGeom prst="roundRect">
          <a:avLst>
            <a:gd name="adj" fmla="val 10000"/>
          </a:avLst>
        </a:prstGeom>
        <a:solidFill>
          <a:schemeClr val="accent5">
            <a:shade val="50000"/>
            <a:hueOff val="-65818"/>
            <a:satOff val="-12851"/>
            <a:lumOff val="236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t>Workgroup Agenda Topics</a:t>
          </a:r>
        </a:p>
      </dsp:txBody>
      <dsp:txXfrm>
        <a:off x="519810" y="1227761"/>
        <a:ext cx="4643719" cy="954366"/>
      </dsp:txXfrm>
    </dsp:sp>
    <dsp:sp modelId="{49ED441E-B25F-4729-A85E-734EE61F4415}">
      <dsp:nvSpPr>
        <dsp:cNvPr id="0" name=""/>
        <dsp:cNvSpPr/>
      </dsp:nvSpPr>
      <dsp:spPr>
        <a:xfrm>
          <a:off x="972921" y="2396138"/>
          <a:ext cx="5852160" cy="1013750"/>
        </a:xfrm>
        <a:prstGeom prst="roundRect">
          <a:avLst>
            <a:gd name="adj" fmla="val 10000"/>
          </a:avLst>
        </a:prstGeom>
        <a:solidFill>
          <a:schemeClr val="accent5">
            <a:shade val="50000"/>
            <a:hueOff val="-131635"/>
            <a:satOff val="-25701"/>
            <a:lumOff val="472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Calibri"/>
            </a:rPr>
            <a:t>Completed Workgroup/non-Workgroup Meetings</a:t>
          </a:r>
        </a:p>
      </dsp:txBody>
      <dsp:txXfrm>
        <a:off x="1002613" y="2425830"/>
        <a:ext cx="4651034" cy="954366"/>
      </dsp:txXfrm>
    </dsp:sp>
    <dsp:sp modelId="{4B93D509-EEBF-45C7-A4D4-1B0819696D36}">
      <dsp:nvSpPr>
        <dsp:cNvPr id="0" name=""/>
        <dsp:cNvSpPr/>
      </dsp:nvSpPr>
      <dsp:spPr>
        <a:xfrm>
          <a:off x="1463039" y="3594207"/>
          <a:ext cx="5852160" cy="1013750"/>
        </a:xfrm>
        <a:prstGeom prst="roundRect">
          <a:avLst>
            <a:gd name="adj" fmla="val 10000"/>
          </a:avLst>
        </a:prstGeom>
        <a:solidFill>
          <a:schemeClr val="accent5">
            <a:shade val="50000"/>
            <a:hueOff val="-65818"/>
            <a:satOff val="-12851"/>
            <a:lumOff val="236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Calibri"/>
            </a:rPr>
            <a:t>Focus Topics for non-Workgroup meetings</a:t>
          </a:r>
        </a:p>
      </dsp:txBody>
      <dsp:txXfrm>
        <a:off x="1492731" y="3623899"/>
        <a:ext cx="4643719" cy="954366"/>
      </dsp:txXfrm>
    </dsp:sp>
    <dsp:sp modelId="{92B67F03-026E-44C3-9E3E-A0863DBB1CE9}">
      <dsp:nvSpPr>
        <dsp:cNvPr id="0" name=""/>
        <dsp:cNvSpPr/>
      </dsp:nvSpPr>
      <dsp:spPr>
        <a:xfrm>
          <a:off x="5193222" y="776440"/>
          <a:ext cx="658937" cy="658937"/>
        </a:xfrm>
        <a:prstGeom prst="downArrow">
          <a:avLst>
            <a:gd name="adj1" fmla="val 55000"/>
            <a:gd name="adj2" fmla="val 45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341483" y="776440"/>
        <a:ext cx="362415" cy="495850"/>
      </dsp:txXfrm>
    </dsp:sp>
    <dsp:sp modelId="{B8690985-A3DC-4641-AB67-C2B7C1914219}">
      <dsp:nvSpPr>
        <dsp:cNvPr id="0" name=""/>
        <dsp:cNvSpPr/>
      </dsp:nvSpPr>
      <dsp:spPr>
        <a:xfrm>
          <a:off x="5683340" y="1974510"/>
          <a:ext cx="658937" cy="658937"/>
        </a:xfrm>
        <a:prstGeom prst="downArrow">
          <a:avLst>
            <a:gd name="adj1" fmla="val 55000"/>
            <a:gd name="adj2" fmla="val 45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831601" y="1974510"/>
        <a:ext cx="362415" cy="495850"/>
      </dsp:txXfrm>
    </dsp:sp>
    <dsp:sp modelId="{AC758D0E-ED8E-4300-999E-EE77C166B6DA}">
      <dsp:nvSpPr>
        <dsp:cNvPr id="0" name=""/>
        <dsp:cNvSpPr/>
      </dsp:nvSpPr>
      <dsp:spPr>
        <a:xfrm>
          <a:off x="6166143" y="3172579"/>
          <a:ext cx="658937" cy="658937"/>
        </a:xfrm>
        <a:prstGeom prst="downArrow">
          <a:avLst>
            <a:gd name="adj1" fmla="val 55000"/>
            <a:gd name="adj2" fmla="val 45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14404" y="3172579"/>
        <a:ext cx="362415" cy="4958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04A17-E8AD-4292-9734-50C31503545A}">
      <dsp:nvSpPr>
        <dsp:cNvPr id="0" name=""/>
        <dsp:cNvSpPr/>
      </dsp:nvSpPr>
      <dsp:spPr>
        <a:xfrm>
          <a:off x="0" y="0"/>
          <a:ext cx="5632704" cy="829432"/>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t>Plan Review Cycle</a:t>
          </a:r>
        </a:p>
      </dsp:txBody>
      <dsp:txXfrm>
        <a:off x="24293" y="24293"/>
        <a:ext cx="4640638" cy="780846"/>
      </dsp:txXfrm>
    </dsp:sp>
    <dsp:sp modelId="{5791EC08-672D-4856-90F9-634AC098BD2C}">
      <dsp:nvSpPr>
        <dsp:cNvPr id="0" name=""/>
        <dsp:cNvSpPr/>
      </dsp:nvSpPr>
      <dsp:spPr>
        <a:xfrm>
          <a:off x="420624" y="944631"/>
          <a:ext cx="5632704" cy="829432"/>
        </a:xfrm>
        <a:prstGeom prst="roundRect">
          <a:avLst>
            <a:gd name="adj" fmla="val 10000"/>
          </a:avLst>
        </a:prstGeom>
        <a:solidFill>
          <a:schemeClr val="accent1">
            <a:shade val="50000"/>
            <a:hueOff val="100472"/>
            <a:satOff val="-9902"/>
            <a:lumOff val="209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Calibri"/>
            </a:rPr>
            <a:t>Plan Update Procedures</a:t>
          </a:r>
        </a:p>
      </dsp:txBody>
      <dsp:txXfrm>
        <a:off x="444917" y="968924"/>
        <a:ext cx="4624362" cy="780846"/>
      </dsp:txXfrm>
    </dsp:sp>
    <dsp:sp modelId="{0CDA58FB-D51D-4B96-BB47-AD31D77BB578}">
      <dsp:nvSpPr>
        <dsp:cNvPr id="0" name=""/>
        <dsp:cNvSpPr/>
      </dsp:nvSpPr>
      <dsp:spPr>
        <a:xfrm>
          <a:off x="841247" y="1889262"/>
          <a:ext cx="5632704" cy="829432"/>
        </a:xfrm>
        <a:prstGeom prst="roundRect">
          <a:avLst>
            <a:gd name="adj" fmla="val 10000"/>
          </a:avLst>
        </a:prstGeom>
        <a:solidFill>
          <a:schemeClr val="accent1">
            <a:shade val="50000"/>
            <a:hueOff val="200944"/>
            <a:satOff val="-19804"/>
            <a:lumOff val="418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Calibri"/>
            </a:rPr>
            <a:t>Supporting Checklists</a:t>
          </a:r>
        </a:p>
      </dsp:txBody>
      <dsp:txXfrm>
        <a:off x="865540" y="1913555"/>
        <a:ext cx="4624362" cy="780846"/>
      </dsp:txXfrm>
    </dsp:sp>
    <dsp:sp modelId="{44EC8303-E88B-4F67-B8BB-548A469EFC0D}">
      <dsp:nvSpPr>
        <dsp:cNvPr id="0" name=""/>
        <dsp:cNvSpPr/>
      </dsp:nvSpPr>
      <dsp:spPr>
        <a:xfrm>
          <a:off x="1261871" y="2833894"/>
          <a:ext cx="5632704" cy="829432"/>
        </a:xfrm>
        <a:prstGeom prst="roundRect">
          <a:avLst>
            <a:gd name="adj" fmla="val 10000"/>
          </a:avLst>
        </a:prstGeom>
        <a:solidFill>
          <a:schemeClr val="accent1">
            <a:shade val="50000"/>
            <a:hueOff val="200944"/>
            <a:satOff val="-19804"/>
            <a:lumOff val="418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Calibri"/>
            </a:rPr>
            <a:t>Out of Cycle Updates</a:t>
          </a:r>
        </a:p>
      </dsp:txBody>
      <dsp:txXfrm>
        <a:off x="1286164" y="2858187"/>
        <a:ext cx="4624362" cy="780846"/>
      </dsp:txXfrm>
    </dsp:sp>
    <dsp:sp modelId="{B1CC8F10-5365-45A6-8AD8-780353BE1803}">
      <dsp:nvSpPr>
        <dsp:cNvPr id="0" name=""/>
        <dsp:cNvSpPr/>
      </dsp:nvSpPr>
      <dsp:spPr>
        <a:xfrm>
          <a:off x="1682495" y="3778525"/>
          <a:ext cx="5632704" cy="829432"/>
        </a:xfrm>
        <a:prstGeom prst="roundRect">
          <a:avLst>
            <a:gd name="adj" fmla="val 10000"/>
          </a:avLst>
        </a:prstGeom>
        <a:solidFill>
          <a:schemeClr val="accent1">
            <a:shade val="50000"/>
            <a:hueOff val="100472"/>
            <a:satOff val="-9902"/>
            <a:lumOff val="209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Calibri"/>
            </a:rPr>
            <a:t>Dataset Update Procedures</a:t>
          </a:r>
        </a:p>
      </dsp:txBody>
      <dsp:txXfrm>
        <a:off x="1706788" y="3802818"/>
        <a:ext cx="4624362" cy="780846"/>
      </dsp:txXfrm>
    </dsp:sp>
    <dsp:sp modelId="{AD6141FB-DFE2-41B5-851E-248A2B5FC80C}">
      <dsp:nvSpPr>
        <dsp:cNvPr id="0" name=""/>
        <dsp:cNvSpPr/>
      </dsp:nvSpPr>
      <dsp:spPr>
        <a:xfrm>
          <a:off x="5093572" y="605946"/>
          <a:ext cx="539131" cy="539131"/>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14876" y="605946"/>
        <a:ext cx="296523" cy="405696"/>
      </dsp:txXfrm>
    </dsp:sp>
    <dsp:sp modelId="{46A356AD-3407-4E1B-8C9B-4B639E0FF8BF}">
      <dsp:nvSpPr>
        <dsp:cNvPr id="0" name=""/>
        <dsp:cNvSpPr/>
      </dsp:nvSpPr>
      <dsp:spPr>
        <a:xfrm>
          <a:off x="5514196" y="1550577"/>
          <a:ext cx="539131" cy="539131"/>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35500" y="1550577"/>
        <a:ext cx="296523" cy="405696"/>
      </dsp:txXfrm>
    </dsp:sp>
    <dsp:sp modelId="{185FC23B-E073-4E6B-AB9D-0D32C8BC4ED1}">
      <dsp:nvSpPr>
        <dsp:cNvPr id="0" name=""/>
        <dsp:cNvSpPr/>
      </dsp:nvSpPr>
      <dsp:spPr>
        <a:xfrm>
          <a:off x="5934820" y="2481385"/>
          <a:ext cx="539131" cy="539131"/>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56124" y="2481385"/>
        <a:ext cx="296523" cy="405696"/>
      </dsp:txXfrm>
    </dsp:sp>
    <dsp:sp modelId="{DEB249FB-6A09-4E6F-A129-B42D0232A9BF}">
      <dsp:nvSpPr>
        <dsp:cNvPr id="0" name=""/>
        <dsp:cNvSpPr/>
      </dsp:nvSpPr>
      <dsp:spPr>
        <a:xfrm>
          <a:off x="6355444" y="3435232"/>
          <a:ext cx="539131" cy="539131"/>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476748" y="3435232"/>
        <a:ext cx="296523" cy="405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49365-55A5-45B1-8EA1-35D1C6BBDE3F}">
      <dsp:nvSpPr>
        <dsp:cNvPr id="0" name=""/>
        <dsp:cNvSpPr/>
      </dsp:nvSpPr>
      <dsp:spPr>
        <a:xfrm>
          <a:off x="-5126999" y="-785386"/>
          <a:ext cx="6105581" cy="6105581"/>
        </a:xfrm>
        <a:prstGeom prst="blockArc">
          <a:avLst>
            <a:gd name="adj1" fmla="val 18900000"/>
            <a:gd name="adj2" fmla="val 2700000"/>
            <a:gd name="adj3" fmla="val 35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0DC582-03C6-4E77-9049-E458A639907E}">
      <dsp:nvSpPr>
        <dsp:cNvPr id="0" name=""/>
        <dsp:cNvSpPr/>
      </dsp:nvSpPr>
      <dsp:spPr>
        <a:xfrm>
          <a:off x="428043" y="283334"/>
          <a:ext cx="9298169" cy="567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008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Communications</a:t>
          </a:r>
        </a:p>
      </dsp:txBody>
      <dsp:txXfrm>
        <a:off x="428043" y="283334"/>
        <a:ext cx="9298169" cy="567032"/>
      </dsp:txXfrm>
    </dsp:sp>
    <dsp:sp modelId="{912EA310-FD63-40D1-9392-2F7D2C162371}">
      <dsp:nvSpPr>
        <dsp:cNvPr id="0" name=""/>
        <dsp:cNvSpPr/>
      </dsp:nvSpPr>
      <dsp:spPr>
        <a:xfrm>
          <a:off x="73648" y="212455"/>
          <a:ext cx="708790" cy="7087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5F810C-EA3B-49B0-961B-82ABE5CEF47A}">
      <dsp:nvSpPr>
        <dsp:cNvPr id="0" name=""/>
        <dsp:cNvSpPr/>
      </dsp:nvSpPr>
      <dsp:spPr>
        <a:xfrm>
          <a:off x="834362" y="1133611"/>
          <a:ext cx="8891850" cy="567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008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Energy</a:t>
          </a:r>
        </a:p>
      </dsp:txBody>
      <dsp:txXfrm>
        <a:off x="834362" y="1133611"/>
        <a:ext cx="8891850" cy="567032"/>
      </dsp:txXfrm>
    </dsp:sp>
    <dsp:sp modelId="{4CA22D9F-8802-49AD-94AD-11967BCCFAE3}">
      <dsp:nvSpPr>
        <dsp:cNvPr id="0" name=""/>
        <dsp:cNvSpPr/>
      </dsp:nvSpPr>
      <dsp:spPr>
        <a:xfrm>
          <a:off x="479967" y="1062732"/>
          <a:ext cx="708790" cy="7087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C12C7E-BB22-4866-9208-A922631DE352}">
      <dsp:nvSpPr>
        <dsp:cNvPr id="0" name=""/>
        <dsp:cNvSpPr/>
      </dsp:nvSpPr>
      <dsp:spPr>
        <a:xfrm>
          <a:off x="959069" y="1983887"/>
          <a:ext cx="8767143" cy="567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008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Information Technology</a:t>
          </a:r>
        </a:p>
      </dsp:txBody>
      <dsp:txXfrm>
        <a:off x="959069" y="1983887"/>
        <a:ext cx="8767143" cy="567032"/>
      </dsp:txXfrm>
    </dsp:sp>
    <dsp:sp modelId="{E101AF4A-A058-4192-AE9A-F2B5EEFB894D}">
      <dsp:nvSpPr>
        <dsp:cNvPr id="0" name=""/>
        <dsp:cNvSpPr/>
      </dsp:nvSpPr>
      <dsp:spPr>
        <a:xfrm>
          <a:off x="604674" y="1913008"/>
          <a:ext cx="708790" cy="7087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B3190B-FC06-4182-A79D-7C10B35708C8}">
      <dsp:nvSpPr>
        <dsp:cNvPr id="0" name=""/>
        <dsp:cNvSpPr/>
      </dsp:nvSpPr>
      <dsp:spPr>
        <a:xfrm>
          <a:off x="834362" y="2834164"/>
          <a:ext cx="8891850" cy="567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008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Transportation</a:t>
          </a:r>
        </a:p>
      </dsp:txBody>
      <dsp:txXfrm>
        <a:off x="834362" y="2834164"/>
        <a:ext cx="8891850" cy="567032"/>
      </dsp:txXfrm>
    </dsp:sp>
    <dsp:sp modelId="{48AC6F10-0545-4C71-A73B-A5AF1ABB42CA}">
      <dsp:nvSpPr>
        <dsp:cNvPr id="0" name=""/>
        <dsp:cNvSpPr/>
      </dsp:nvSpPr>
      <dsp:spPr>
        <a:xfrm>
          <a:off x="479967" y="2763285"/>
          <a:ext cx="708790" cy="7087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6CA9D1-E09E-492E-9431-7AC2FABE3D8F}">
      <dsp:nvSpPr>
        <dsp:cNvPr id="0" name=""/>
        <dsp:cNvSpPr/>
      </dsp:nvSpPr>
      <dsp:spPr>
        <a:xfrm>
          <a:off x="428043" y="3684440"/>
          <a:ext cx="9298169" cy="5670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008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Water/Wastewater</a:t>
          </a:r>
        </a:p>
      </dsp:txBody>
      <dsp:txXfrm>
        <a:off x="428043" y="3684440"/>
        <a:ext cx="9298169" cy="567032"/>
      </dsp:txXfrm>
    </dsp:sp>
    <dsp:sp modelId="{FAA19C18-0FAA-4805-B90A-C66A93233D1D}">
      <dsp:nvSpPr>
        <dsp:cNvPr id="0" name=""/>
        <dsp:cNvSpPr/>
      </dsp:nvSpPr>
      <dsp:spPr>
        <a:xfrm>
          <a:off x="73648" y="3613561"/>
          <a:ext cx="708790" cy="7087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CDF76-1A1D-46A4-89DD-40225862E94F}">
      <dsp:nvSpPr>
        <dsp:cNvPr id="0" name=""/>
        <dsp:cNvSpPr/>
      </dsp:nvSpPr>
      <dsp:spPr>
        <a:xfrm>
          <a:off x="0" y="0"/>
          <a:ext cx="5790341" cy="956205"/>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Calibri"/>
            </a:rPr>
            <a:t>Definition of CI according to the OHS CISRP</a:t>
          </a:r>
        </a:p>
      </dsp:txBody>
      <dsp:txXfrm>
        <a:off x="28006" y="28006"/>
        <a:ext cx="4677722" cy="900193"/>
      </dsp:txXfrm>
    </dsp:sp>
    <dsp:sp modelId="{28579767-B420-4DED-8351-DE9DDDBFD9B3}">
      <dsp:nvSpPr>
        <dsp:cNvPr id="0" name=""/>
        <dsp:cNvSpPr/>
      </dsp:nvSpPr>
      <dsp:spPr>
        <a:xfrm>
          <a:off x="484941" y="1130061"/>
          <a:ext cx="5790341" cy="956205"/>
        </a:xfrm>
        <a:prstGeom prst="roundRect">
          <a:avLst>
            <a:gd name="adj" fmla="val 10000"/>
          </a:avLst>
        </a:prstGeom>
        <a:solidFill>
          <a:schemeClr val="accent1">
            <a:shade val="80000"/>
            <a:hueOff val="78546"/>
            <a:satOff val="-7571"/>
            <a:lumOff val="121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a:rPr>
            <a:t>Clarifies OHS’ initial effort of focusing on Tier 1 Sectors </a:t>
          </a:r>
        </a:p>
      </dsp:txBody>
      <dsp:txXfrm>
        <a:off x="512947" y="1158067"/>
        <a:ext cx="4627854" cy="900193"/>
      </dsp:txXfrm>
    </dsp:sp>
    <dsp:sp modelId="{3358FEA9-BCCA-495D-A367-02D7BE06A0C6}">
      <dsp:nvSpPr>
        <dsp:cNvPr id="0" name=""/>
        <dsp:cNvSpPr/>
      </dsp:nvSpPr>
      <dsp:spPr>
        <a:xfrm>
          <a:off x="962644" y="2260122"/>
          <a:ext cx="5790341" cy="956205"/>
        </a:xfrm>
        <a:prstGeom prst="roundRect">
          <a:avLst>
            <a:gd name="adj" fmla="val 10000"/>
          </a:avLst>
        </a:prstGeom>
        <a:solidFill>
          <a:schemeClr val="accent1">
            <a:shade val="80000"/>
            <a:hueOff val="157093"/>
            <a:satOff val="-15143"/>
            <a:lumOff val="243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Calibri"/>
            </a:rPr>
            <a:t>Emphasizes the need to improve sustainability in Hawaii’s CI environment</a:t>
          </a:r>
          <a:endParaRPr lang="en-US" sz="2400" kern="1200"/>
        </a:p>
      </dsp:txBody>
      <dsp:txXfrm>
        <a:off x="990650" y="2288128"/>
        <a:ext cx="4635092" cy="900193"/>
      </dsp:txXfrm>
    </dsp:sp>
    <dsp:sp modelId="{C94B248A-8B21-4942-BBF6-DFA86FACB6BE}">
      <dsp:nvSpPr>
        <dsp:cNvPr id="0" name=""/>
        <dsp:cNvSpPr/>
      </dsp:nvSpPr>
      <dsp:spPr>
        <a:xfrm>
          <a:off x="1447585" y="3390184"/>
          <a:ext cx="5790341" cy="956205"/>
        </a:xfrm>
        <a:prstGeom prst="roundRect">
          <a:avLst>
            <a:gd name="adj" fmla="val 10000"/>
          </a:avLst>
        </a:prstGeom>
        <a:solidFill>
          <a:schemeClr val="accent1">
            <a:shade val="80000"/>
            <a:hueOff val="235639"/>
            <a:satOff val="-22714"/>
            <a:lumOff val="364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Calibri"/>
            </a:rPr>
            <a:t>Highlights the purpose of this Plan and how OHS developed it</a:t>
          </a:r>
          <a:endParaRPr lang="en-US" sz="2400" kern="1200"/>
        </a:p>
      </dsp:txBody>
      <dsp:txXfrm>
        <a:off x="1475591" y="3418190"/>
        <a:ext cx="4627854" cy="900193"/>
      </dsp:txXfrm>
    </dsp:sp>
    <dsp:sp modelId="{3B2E043D-EEFF-4FBB-BF3D-29B0A4BB91D6}">
      <dsp:nvSpPr>
        <dsp:cNvPr id="0" name=""/>
        <dsp:cNvSpPr/>
      </dsp:nvSpPr>
      <dsp:spPr>
        <a:xfrm>
          <a:off x="5168807" y="732366"/>
          <a:ext cx="621533" cy="6215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08652" y="732366"/>
        <a:ext cx="341843" cy="467704"/>
      </dsp:txXfrm>
    </dsp:sp>
    <dsp:sp modelId="{562E69F7-3933-4B59-996A-461251D67DD0}">
      <dsp:nvSpPr>
        <dsp:cNvPr id="0" name=""/>
        <dsp:cNvSpPr/>
      </dsp:nvSpPr>
      <dsp:spPr>
        <a:xfrm>
          <a:off x="5653748" y="1862428"/>
          <a:ext cx="621533" cy="6215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793593" y="1862428"/>
        <a:ext cx="341843" cy="467704"/>
      </dsp:txXfrm>
    </dsp:sp>
    <dsp:sp modelId="{3B554CCC-9826-4BEE-BB32-A64AA8E4CDEF}">
      <dsp:nvSpPr>
        <dsp:cNvPr id="0" name=""/>
        <dsp:cNvSpPr/>
      </dsp:nvSpPr>
      <dsp:spPr>
        <a:xfrm>
          <a:off x="6131452" y="2992489"/>
          <a:ext cx="621533" cy="6215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271297" y="2992489"/>
        <a:ext cx="341843" cy="4677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8B991-04D6-47D6-825B-722ECE527D80}">
      <dsp:nvSpPr>
        <dsp:cNvPr id="0" name=""/>
        <dsp:cNvSpPr/>
      </dsp:nvSpPr>
      <dsp:spPr>
        <a:xfrm>
          <a:off x="0" y="0"/>
          <a:ext cx="5852160" cy="1013750"/>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Highlights OHS’ accomplishments of establishing a CI WG</a:t>
          </a:r>
        </a:p>
      </dsp:txBody>
      <dsp:txXfrm>
        <a:off x="29692" y="29692"/>
        <a:ext cx="4672581" cy="954366"/>
      </dsp:txXfrm>
    </dsp:sp>
    <dsp:sp modelId="{98D3F821-EA9C-4D27-A8D7-C506B70CD998}">
      <dsp:nvSpPr>
        <dsp:cNvPr id="0" name=""/>
        <dsp:cNvSpPr/>
      </dsp:nvSpPr>
      <dsp:spPr>
        <a:xfrm>
          <a:off x="490118" y="1198069"/>
          <a:ext cx="5852160" cy="1013750"/>
        </a:xfrm>
        <a:prstGeom prst="roundRect">
          <a:avLst>
            <a:gd name="adj" fmla="val 10000"/>
          </a:avLst>
        </a:prstGeom>
        <a:solidFill>
          <a:schemeClr val="accent2">
            <a:shade val="80000"/>
            <a:hueOff val="84963"/>
            <a:satOff val="-7865"/>
            <a:lumOff val="11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Calibri"/>
            </a:rPr>
            <a:t>Discusses Supporting Documentation (i.e., CISRP and IRPF) </a:t>
          </a:r>
        </a:p>
      </dsp:txBody>
      <dsp:txXfrm>
        <a:off x="519810" y="1227761"/>
        <a:ext cx="4643719" cy="954366"/>
      </dsp:txXfrm>
    </dsp:sp>
    <dsp:sp modelId="{0C1D7F39-D75B-44DA-A0A9-1673F1D3A1BD}">
      <dsp:nvSpPr>
        <dsp:cNvPr id="0" name=""/>
        <dsp:cNvSpPr/>
      </dsp:nvSpPr>
      <dsp:spPr>
        <a:xfrm>
          <a:off x="972921" y="2396138"/>
          <a:ext cx="5852160" cy="1013750"/>
        </a:xfrm>
        <a:prstGeom prst="roundRect">
          <a:avLst>
            <a:gd name="adj" fmla="val 10000"/>
          </a:avLst>
        </a:prstGeom>
        <a:solidFill>
          <a:schemeClr val="accent2">
            <a:shade val="80000"/>
            <a:hueOff val="169926"/>
            <a:satOff val="-15730"/>
            <a:lumOff val="234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a:rPr>
            <a:t>Provides an overview of Plan Goals</a:t>
          </a:r>
        </a:p>
      </dsp:txBody>
      <dsp:txXfrm>
        <a:off x="1002613" y="2425830"/>
        <a:ext cx="4651034" cy="954366"/>
      </dsp:txXfrm>
    </dsp:sp>
    <dsp:sp modelId="{74E5AD8E-113F-452C-B187-8A7ACBF5361C}">
      <dsp:nvSpPr>
        <dsp:cNvPr id="0" name=""/>
        <dsp:cNvSpPr/>
      </dsp:nvSpPr>
      <dsp:spPr>
        <a:xfrm>
          <a:off x="1463039" y="3594207"/>
          <a:ext cx="5852160" cy="1013750"/>
        </a:xfrm>
        <a:prstGeom prst="roundRect">
          <a:avLst>
            <a:gd name="adj" fmla="val 10000"/>
          </a:avLst>
        </a:prstGeom>
        <a:solidFill>
          <a:schemeClr val="accent2">
            <a:shade val="80000"/>
            <a:hueOff val="254889"/>
            <a:satOff val="-23595"/>
            <a:lumOff val="351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Calibri"/>
            </a:rPr>
            <a:t>Emphasizes the Governor’s Mitigation Strategy</a:t>
          </a:r>
        </a:p>
      </dsp:txBody>
      <dsp:txXfrm>
        <a:off x="1492731" y="3623899"/>
        <a:ext cx="4643719" cy="954366"/>
      </dsp:txXfrm>
    </dsp:sp>
    <dsp:sp modelId="{7CDC1A31-D80C-4293-BF8C-0B987AF5658D}">
      <dsp:nvSpPr>
        <dsp:cNvPr id="0" name=""/>
        <dsp:cNvSpPr/>
      </dsp:nvSpPr>
      <dsp:spPr>
        <a:xfrm>
          <a:off x="5193222" y="776440"/>
          <a:ext cx="658937" cy="65893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41483" y="776440"/>
        <a:ext cx="362415" cy="495850"/>
      </dsp:txXfrm>
    </dsp:sp>
    <dsp:sp modelId="{588D4476-F8E4-490E-9F79-070C7CD1653D}">
      <dsp:nvSpPr>
        <dsp:cNvPr id="0" name=""/>
        <dsp:cNvSpPr/>
      </dsp:nvSpPr>
      <dsp:spPr>
        <a:xfrm>
          <a:off x="5683340" y="1974510"/>
          <a:ext cx="658937" cy="65893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831601" y="1974510"/>
        <a:ext cx="362415" cy="495850"/>
      </dsp:txXfrm>
    </dsp:sp>
    <dsp:sp modelId="{461732C2-21CF-425A-B400-14A23B9D689F}">
      <dsp:nvSpPr>
        <dsp:cNvPr id="0" name=""/>
        <dsp:cNvSpPr/>
      </dsp:nvSpPr>
      <dsp:spPr>
        <a:xfrm>
          <a:off x="6166143" y="3172579"/>
          <a:ext cx="658937" cy="65893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14404" y="3172579"/>
        <a:ext cx="362415" cy="4958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D03B9-C6EE-4C7E-9CCA-01DCF439E595}">
      <dsp:nvSpPr>
        <dsp:cNvPr id="0" name=""/>
        <dsp:cNvSpPr/>
      </dsp:nvSpPr>
      <dsp:spPr>
        <a:xfrm>
          <a:off x="0" y="0"/>
          <a:ext cx="5852160" cy="1013750"/>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Provides an Overview of the Plan Development timeline</a:t>
          </a:r>
        </a:p>
      </dsp:txBody>
      <dsp:txXfrm>
        <a:off x="29692" y="29692"/>
        <a:ext cx="4672581" cy="954366"/>
      </dsp:txXfrm>
    </dsp:sp>
    <dsp:sp modelId="{30447F67-5E13-4F39-BDD0-B8149A90BC17}">
      <dsp:nvSpPr>
        <dsp:cNvPr id="0" name=""/>
        <dsp:cNvSpPr/>
      </dsp:nvSpPr>
      <dsp:spPr>
        <a:xfrm>
          <a:off x="490118" y="1198069"/>
          <a:ext cx="5852160" cy="1013750"/>
        </a:xfrm>
        <a:prstGeom prst="roundRect">
          <a:avLst>
            <a:gd name="adj" fmla="val 10000"/>
          </a:avLst>
        </a:prstGeom>
        <a:solidFill>
          <a:schemeClr val="accent1">
            <a:shade val="50000"/>
            <a:hueOff val="125590"/>
            <a:satOff val="-12377"/>
            <a:lumOff val="261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Explains Tier 1 Sectors and provides examples of assets within them</a:t>
          </a:r>
        </a:p>
      </dsp:txBody>
      <dsp:txXfrm>
        <a:off x="519810" y="1227761"/>
        <a:ext cx="4643719" cy="954366"/>
      </dsp:txXfrm>
    </dsp:sp>
    <dsp:sp modelId="{B3DF6012-32EF-4709-A585-BD7B11C0B4CC}">
      <dsp:nvSpPr>
        <dsp:cNvPr id="0" name=""/>
        <dsp:cNvSpPr/>
      </dsp:nvSpPr>
      <dsp:spPr>
        <a:xfrm>
          <a:off x="972921" y="2396138"/>
          <a:ext cx="5852160" cy="1013750"/>
        </a:xfrm>
        <a:prstGeom prst="roundRect">
          <a:avLst>
            <a:gd name="adj" fmla="val 10000"/>
          </a:avLst>
        </a:prstGeom>
        <a:solidFill>
          <a:schemeClr val="accent1">
            <a:shade val="50000"/>
            <a:hueOff val="251180"/>
            <a:satOff val="-24755"/>
            <a:lumOff val="52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Calibri"/>
            </a:rPr>
            <a:t>Highlights OHS’ Stakeholder Engagement</a:t>
          </a:r>
        </a:p>
      </dsp:txBody>
      <dsp:txXfrm>
        <a:off x="1002613" y="2425830"/>
        <a:ext cx="4651034" cy="954366"/>
      </dsp:txXfrm>
    </dsp:sp>
    <dsp:sp modelId="{2AA57E5E-709F-4D8D-AC46-9038F75CA6C7}">
      <dsp:nvSpPr>
        <dsp:cNvPr id="0" name=""/>
        <dsp:cNvSpPr/>
      </dsp:nvSpPr>
      <dsp:spPr>
        <a:xfrm>
          <a:off x="1463039" y="3594207"/>
          <a:ext cx="5852160" cy="1013750"/>
        </a:xfrm>
        <a:prstGeom prst="roundRect">
          <a:avLst>
            <a:gd name="adj" fmla="val 10000"/>
          </a:avLst>
        </a:prstGeom>
        <a:solidFill>
          <a:schemeClr val="accent1">
            <a:shade val="50000"/>
            <a:hueOff val="125590"/>
            <a:satOff val="-12377"/>
            <a:lumOff val="261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a:rPr>
            <a:t>Portrays the number of Documents reviewed in the Gap Analysis</a:t>
          </a:r>
        </a:p>
      </dsp:txBody>
      <dsp:txXfrm>
        <a:off x="1492731" y="3623899"/>
        <a:ext cx="4643719" cy="954366"/>
      </dsp:txXfrm>
    </dsp:sp>
    <dsp:sp modelId="{C120BB68-D5D8-4899-945E-A8F15289D5A3}">
      <dsp:nvSpPr>
        <dsp:cNvPr id="0" name=""/>
        <dsp:cNvSpPr/>
      </dsp:nvSpPr>
      <dsp:spPr>
        <a:xfrm>
          <a:off x="5193222" y="776440"/>
          <a:ext cx="658937" cy="658937"/>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41483" y="776440"/>
        <a:ext cx="362415" cy="495850"/>
      </dsp:txXfrm>
    </dsp:sp>
    <dsp:sp modelId="{666CA4D2-D44B-459E-96BC-975EDEF4C30F}">
      <dsp:nvSpPr>
        <dsp:cNvPr id="0" name=""/>
        <dsp:cNvSpPr/>
      </dsp:nvSpPr>
      <dsp:spPr>
        <a:xfrm>
          <a:off x="5683340" y="1974510"/>
          <a:ext cx="658937" cy="658937"/>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831601" y="1974510"/>
        <a:ext cx="362415" cy="495850"/>
      </dsp:txXfrm>
    </dsp:sp>
    <dsp:sp modelId="{85BAB616-3D8E-4093-BCBA-3980246CB777}">
      <dsp:nvSpPr>
        <dsp:cNvPr id="0" name=""/>
        <dsp:cNvSpPr/>
      </dsp:nvSpPr>
      <dsp:spPr>
        <a:xfrm>
          <a:off x="6166143" y="3172579"/>
          <a:ext cx="658937" cy="658937"/>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14404" y="3172579"/>
        <a:ext cx="362415" cy="4958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3242A-18BD-4644-951C-FC200BFF700D}">
      <dsp:nvSpPr>
        <dsp:cNvPr id="0" name=""/>
        <dsp:cNvSpPr/>
      </dsp:nvSpPr>
      <dsp:spPr>
        <a:xfrm>
          <a:off x="0" y="0"/>
          <a:ext cx="5330892" cy="1289652"/>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Provides definitions for Table Elements throughout the section</a:t>
          </a:r>
        </a:p>
      </dsp:txBody>
      <dsp:txXfrm>
        <a:off x="37773" y="37773"/>
        <a:ext cx="3939256" cy="1214106"/>
      </dsp:txXfrm>
    </dsp:sp>
    <dsp:sp modelId="{0E240A3F-425A-46BF-A86F-E5B44BA3A0A5}">
      <dsp:nvSpPr>
        <dsp:cNvPr id="0" name=""/>
        <dsp:cNvSpPr/>
      </dsp:nvSpPr>
      <dsp:spPr>
        <a:xfrm>
          <a:off x="470372" y="1504594"/>
          <a:ext cx="5330892" cy="1289652"/>
        </a:xfrm>
        <a:prstGeom prst="roundRect">
          <a:avLst>
            <a:gd name="adj" fmla="val 10000"/>
          </a:avLst>
        </a:prstGeom>
        <a:solidFill>
          <a:schemeClr val="accent2">
            <a:shade val="80000"/>
            <a:hueOff val="127445"/>
            <a:satOff val="-11798"/>
            <a:lumOff val="175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Clarifies time frames for each activity</a:t>
          </a:r>
        </a:p>
      </dsp:txBody>
      <dsp:txXfrm>
        <a:off x="508145" y="1542367"/>
        <a:ext cx="3946699" cy="1214106"/>
      </dsp:txXfrm>
    </dsp:sp>
    <dsp:sp modelId="{ED6D142C-427E-456A-AFB2-1F43C194FC98}">
      <dsp:nvSpPr>
        <dsp:cNvPr id="0" name=""/>
        <dsp:cNvSpPr/>
      </dsp:nvSpPr>
      <dsp:spPr>
        <a:xfrm>
          <a:off x="940745" y="3009188"/>
          <a:ext cx="5330892" cy="1289652"/>
        </a:xfrm>
        <a:prstGeom prst="roundRect">
          <a:avLst>
            <a:gd name="adj" fmla="val 10000"/>
          </a:avLst>
        </a:prstGeom>
        <a:solidFill>
          <a:schemeClr val="accent2">
            <a:shade val="80000"/>
            <a:hueOff val="254889"/>
            <a:satOff val="-23595"/>
            <a:lumOff val="351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Calibri"/>
            </a:rPr>
            <a:t>Contains an Implementation Plan table and a Measurement Plan table for each Goal</a:t>
          </a:r>
        </a:p>
      </dsp:txBody>
      <dsp:txXfrm>
        <a:off x="978518" y="3046961"/>
        <a:ext cx="3946699" cy="1214106"/>
      </dsp:txXfrm>
    </dsp:sp>
    <dsp:sp modelId="{57606C4A-6E7A-415E-9B13-7D0CE2528CA2}">
      <dsp:nvSpPr>
        <dsp:cNvPr id="0" name=""/>
        <dsp:cNvSpPr/>
      </dsp:nvSpPr>
      <dsp:spPr>
        <a:xfrm>
          <a:off x="4492618" y="977986"/>
          <a:ext cx="838273" cy="838273"/>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681229" y="977986"/>
        <a:ext cx="461051" cy="630800"/>
      </dsp:txXfrm>
    </dsp:sp>
    <dsp:sp modelId="{7F8520D8-6E72-4226-99D7-6752E7D6581C}">
      <dsp:nvSpPr>
        <dsp:cNvPr id="0" name=""/>
        <dsp:cNvSpPr/>
      </dsp:nvSpPr>
      <dsp:spPr>
        <a:xfrm>
          <a:off x="4962991" y="2473982"/>
          <a:ext cx="838273" cy="838273"/>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151602" y="2473982"/>
        <a:ext cx="461051" cy="630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A619A-8D3F-4468-90EE-5D6BF7AC1977}">
      <dsp:nvSpPr>
        <dsp:cNvPr id="0" name=""/>
        <dsp:cNvSpPr/>
      </dsp:nvSpPr>
      <dsp:spPr>
        <a:xfrm>
          <a:off x="0" y="0"/>
          <a:ext cx="11453567" cy="1902232"/>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25E45C-D666-47A9-AC80-D6441B559EA4}">
      <dsp:nvSpPr>
        <dsp:cNvPr id="0" name=""/>
        <dsp:cNvSpPr/>
      </dsp:nvSpPr>
      <dsp:spPr>
        <a:xfrm>
          <a:off x="346761" y="253630"/>
          <a:ext cx="2502335" cy="139497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FF39BB-C078-44A0-B3E4-BCA769FDF5B3}">
      <dsp:nvSpPr>
        <dsp:cNvPr id="0" name=""/>
        <dsp:cNvSpPr/>
      </dsp:nvSpPr>
      <dsp:spPr>
        <a:xfrm rot="10800000">
          <a:off x="346761" y="1902232"/>
          <a:ext cx="2502335" cy="2324950"/>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i="1" kern="1200">
              <a:latin typeface="+mn-lt"/>
            </a:rPr>
            <a:t>Objective 1.1: </a:t>
          </a:r>
        </a:p>
        <a:p>
          <a:pPr marL="0" lvl="0" indent="0" algn="ctr" defTabSz="711200">
            <a:lnSpc>
              <a:spcPct val="90000"/>
            </a:lnSpc>
            <a:spcBef>
              <a:spcPct val="0"/>
            </a:spcBef>
            <a:spcAft>
              <a:spcPct val="35000"/>
            </a:spcAft>
            <a:buNone/>
          </a:pPr>
          <a:r>
            <a:rPr lang="en-US" sz="1600" i="0" kern="1200">
              <a:latin typeface="+mn-lt"/>
            </a:rPr>
            <a:t>Conduct a comprehensive inventory of the State’s critical infrastructure</a:t>
          </a:r>
        </a:p>
      </dsp:txBody>
      <dsp:txXfrm rot="10800000">
        <a:off x="418261" y="1902232"/>
        <a:ext cx="2359335" cy="2253450"/>
      </dsp:txXfrm>
    </dsp:sp>
    <dsp:sp modelId="{AB61D677-149B-4AFD-96B6-76F1B08EB610}">
      <dsp:nvSpPr>
        <dsp:cNvPr id="0" name=""/>
        <dsp:cNvSpPr/>
      </dsp:nvSpPr>
      <dsp:spPr>
        <a:xfrm>
          <a:off x="3099330" y="253630"/>
          <a:ext cx="2502335" cy="139497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6000" b="-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AA680E-463A-4881-9F8D-0A71F0D7BF8F}">
      <dsp:nvSpPr>
        <dsp:cNvPr id="0" name=""/>
        <dsp:cNvSpPr/>
      </dsp:nvSpPr>
      <dsp:spPr>
        <a:xfrm rot="10800000">
          <a:off x="3099330" y="1902232"/>
          <a:ext cx="2502335" cy="2324950"/>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i="1" u="none" strike="noStrike" kern="1200">
              <a:effectLst/>
              <a:latin typeface="+mn-lt"/>
            </a:rPr>
            <a:t>Objective 1.2: </a:t>
          </a:r>
        </a:p>
        <a:p>
          <a:pPr marL="0" lvl="0" indent="0" algn="ctr" defTabSz="711200">
            <a:lnSpc>
              <a:spcPct val="90000"/>
            </a:lnSpc>
            <a:spcBef>
              <a:spcPct val="0"/>
            </a:spcBef>
            <a:spcAft>
              <a:spcPct val="35000"/>
            </a:spcAft>
            <a:buNone/>
          </a:pPr>
          <a:r>
            <a:rPr lang="en-US" sz="1600" b="0" i="0" u="none" strike="noStrike" kern="1200">
              <a:effectLst/>
              <a:latin typeface="+mn-lt"/>
            </a:rPr>
            <a:t>Support risk assessment efforts to identify and reduce vulnerabilities in  Critical Infrastructure systems  </a:t>
          </a:r>
          <a:endParaRPr lang="en-US" sz="1600" i="0" kern="1200">
            <a:latin typeface="+mn-lt"/>
          </a:endParaRPr>
        </a:p>
      </dsp:txBody>
      <dsp:txXfrm rot="10800000">
        <a:off x="3170830" y="1902232"/>
        <a:ext cx="2359335" cy="2253450"/>
      </dsp:txXfrm>
    </dsp:sp>
    <dsp:sp modelId="{AC9ED6CE-27CA-430F-B551-7A1446F42F74}">
      <dsp:nvSpPr>
        <dsp:cNvPr id="0" name=""/>
        <dsp:cNvSpPr/>
      </dsp:nvSpPr>
      <dsp:spPr>
        <a:xfrm>
          <a:off x="5851900" y="253630"/>
          <a:ext cx="2502335" cy="139497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6000" b="-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EBD29-4DFA-40AC-8C28-F18EB6FFA229}">
      <dsp:nvSpPr>
        <dsp:cNvPr id="0" name=""/>
        <dsp:cNvSpPr/>
      </dsp:nvSpPr>
      <dsp:spPr>
        <a:xfrm rot="10800000">
          <a:off x="5851900" y="1902232"/>
          <a:ext cx="2502335" cy="2324950"/>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i="1" u="none" strike="noStrike" kern="1200">
              <a:effectLst/>
              <a:latin typeface="+mn-lt"/>
            </a:rPr>
            <a:t>Objective 1.3: </a:t>
          </a:r>
        </a:p>
        <a:p>
          <a:pPr marL="0" lvl="0" indent="0" algn="ctr" defTabSz="711200">
            <a:lnSpc>
              <a:spcPct val="90000"/>
            </a:lnSpc>
            <a:spcBef>
              <a:spcPct val="0"/>
            </a:spcBef>
            <a:spcAft>
              <a:spcPct val="35000"/>
            </a:spcAft>
            <a:buNone/>
          </a:pPr>
          <a:r>
            <a:rPr lang="en-US" sz="1600" b="0" i="0" u="none" strike="noStrike" kern="1200">
              <a:effectLst/>
              <a:latin typeface="+mn-lt"/>
            </a:rPr>
            <a:t>Support the analysis of dependencies/ interdependencies to assess the potential for cascading, escalating, and common-cause failures throughout infrastructure systems</a:t>
          </a:r>
          <a:endParaRPr lang="en-US" sz="1600" i="0" kern="1200">
            <a:latin typeface="+mn-lt"/>
          </a:endParaRPr>
        </a:p>
      </dsp:txBody>
      <dsp:txXfrm rot="10800000">
        <a:off x="5923400" y="1902232"/>
        <a:ext cx="2359335" cy="2253450"/>
      </dsp:txXfrm>
    </dsp:sp>
    <dsp:sp modelId="{8EFB1920-0E5B-4605-92C3-4E975918792D}">
      <dsp:nvSpPr>
        <dsp:cNvPr id="0" name=""/>
        <dsp:cNvSpPr/>
      </dsp:nvSpPr>
      <dsp:spPr>
        <a:xfrm>
          <a:off x="8604469" y="253630"/>
          <a:ext cx="2502335" cy="1394970"/>
        </a:xfrm>
        <a:prstGeom prst="roundRect">
          <a:avLst>
            <a:gd name="adj" fmla="val 10000"/>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6000" b="-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292EC1-E93F-4998-BA1D-BA771E13CD9C}">
      <dsp:nvSpPr>
        <dsp:cNvPr id="0" name=""/>
        <dsp:cNvSpPr/>
      </dsp:nvSpPr>
      <dsp:spPr>
        <a:xfrm rot="10800000">
          <a:off x="8604469" y="1902232"/>
          <a:ext cx="2502335" cy="2324950"/>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i="1" u="none" strike="noStrike" kern="1200">
              <a:effectLst/>
              <a:latin typeface="+mn-lt"/>
            </a:rPr>
            <a:t>Objective 1.4: </a:t>
          </a:r>
        </a:p>
        <a:p>
          <a:pPr marL="0" lvl="0" indent="0" algn="ctr" defTabSz="711200">
            <a:lnSpc>
              <a:spcPct val="90000"/>
            </a:lnSpc>
            <a:spcBef>
              <a:spcPct val="0"/>
            </a:spcBef>
            <a:spcAft>
              <a:spcPct val="35000"/>
            </a:spcAft>
            <a:buNone/>
          </a:pPr>
          <a:r>
            <a:rPr lang="en-US" sz="1600" b="0" i="0" u="none" strike="noStrike" kern="1200">
              <a:effectLst/>
              <a:latin typeface="+mn-lt"/>
            </a:rPr>
            <a:t>Support development and prioritization of potential projects to mitigate identified vulnerabilities and strengthen the resilience of Critical Infrastructure systems </a:t>
          </a:r>
          <a:r>
            <a:rPr lang="en-US" sz="1600" b="0" i="1" u="none" strike="noStrike" kern="1200">
              <a:effectLst/>
              <a:latin typeface="+mn-lt"/>
            </a:rPr>
            <a:t> </a:t>
          </a:r>
          <a:endParaRPr lang="en-US" sz="1600" i="1" kern="1200">
            <a:latin typeface="+mn-lt"/>
          </a:endParaRPr>
        </a:p>
      </dsp:txBody>
      <dsp:txXfrm rot="10800000">
        <a:off x="8675969" y="1902232"/>
        <a:ext cx="2359335" cy="22534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A619A-8D3F-4468-90EE-5D6BF7AC1977}">
      <dsp:nvSpPr>
        <dsp:cNvPr id="0" name=""/>
        <dsp:cNvSpPr/>
      </dsp:nvSpPr>
      <dsp:spPr>
        <a:xfrm>
          <a:off x="0" y="0"/>
          <a:ext cx="9756741" cy="2007499"/>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3DFF12-A5A1-4850-A97A-A12639B1ADE5}">
      <dsp:nvSpPr>
        <dsp:cNvPr id="0" name=""/>
        <dsp:cNvSpPr/>
      </dsp:nvSpPr>
      <dsp:spPr>
        <a:xfrm>
          <a:off x="465262" y="267666"/>
          <a:ext cx="4023356" cy="1472165"/>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909" t="-21429" r="15909" b="-2142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4776AD-47CA-4791-93EF-65183E59052D}">
      <dsp:nvSpPr>
        <dsp:cNvPr id="0" name=""/>
        <dsp:cNvSpPr/>
      </dsp:nvSpPr>
      <dsp:spPr>
        <a:xfrm rot="10800000">
          <a:off x="293821" y="2007499"/>
          <a:ext cx="4366236" cy="2453609"/>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i="0" kern="1200">
              <a:latin typeface="+mn-lt"/>
            </a:rPr>
            <a:t>Objective 2.1: </a:t>
          </a:r>
        </a:p>
        <a:p>
          <a:pPr marL="0" lvl="0" indent="0" algn="ctr" defTabSz="889000">
            <a:lnSpc>
              <a:spcPct val="90000"/>
            </a:lnSpc>
            <a:spcBef>
              <a:spcPct val="0"/>
            </a:spcBef>
            <a:spcAft>
              <a:spcPct val="35000"/>
            </a:spcAft>
            <a:buNone/>
          </a:pPr>
          <a:r>
            <a:rPr lang="en-US" sz="2000" i="0" kern="1200">
              <a:latin typeface="+mn-lt"/>
            </a:rPr>
            <a:t>Support risk assessment efforts to identify, deter, detect, disrupt, and prepare for threats to critical facilities and systems </a:t>
          </a:r>
        </a:p>
      </dsp:txBody>
      <dsp:txXfrm rot="10800000">
        <a:off x="369278" y="2007499"/>
        <a:ext cx="4215322" cy="2378152"/>
      </dsp:txXfrm>
    </dsp:sp>
    <dsp:sp modelId="{7225E45C-D666-47A9-AC80-D6441B559EA4}">
      <dsp:nvSpPr>
        <dsp:cNvPr id="0" name=""/>
        <dsp:cNvSpPr/>
      </dsp:nvSpPr>
      <dsp:spPr>
        <a:xfrm>
          <a:off x="5633882" y="135068"/>
          <a:ext cx="3291836" cy="1737361"/>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3658" t="-5902" r="3658" b="-590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FF39BB-C078-44A0-B3E4-BCA769FDF5B3}">
      <dsp:nvSpPr>
        <dsp:cNvPr id="0" name=""/>
        <dsp:cNvSpPr/>
      </dsp:nvSpPr>
      <dsp:spPr>
        <a:xfrm rot="10800000">
          <a:off x="5096682" y="2007499"/>
          <a:ext cx="4366236" cy="2453609"/>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i="0" kern="1200">
              <a:latin typeface="+mn-lt"/>
            </a:rPr>
            <a:t>Objective 2.2: </a:t>
          </a:r>
        </a:p>
        <a:p>
          <a:pPr marL="0" lvl="0" indent="0" algn="ctr" defTabSz="889000">
            <a:lnSpc>
              <a:spcPct val="90000"/>
            </a:lnSpc>
            <a:spcBef>
              <a:spcPct val="0"/>
            </a:spcBef>
            <a:spcAft>
              <a:spcPct val="35000"/>
            </a:spcAft>
            <a:buNone/>
          </a:pPr>
          <a:r>
            <a:rPr lang="en-US" sz="2000" b="0" i="0" kern="1200">
              <a:latin typeface="+mn-lt"/>
            </a:rPr>
            <a:t>Identify and share information on methods to prevent, protect from, and mitigate threats to critical facilities and systems </a:t>
          </a:r>
        </a:p>
      </dsp:txBody>
      <dsp:txXfrm rot="10800000">
        <a:off x="5172139" y="2007499"/>
        <a:ext cx="4215322" cy="23781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F97A-667A-41B4-9E3F-B62198756E8F}">
      <dsp:nvSpPr>
        <dsp:cNvPr id="0" name=""/>
        <dsp:cNvSpPr/>
      </dsp:nvSpPr>
      <dsp:spPr>
        <a:xfrm>
          <a:off x="0" y="0"/>
          <a:ext cx="9336860" cy="1853593"/>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D45BD8-50AB-477B-8EAB-4E5B54A09432}">
      <dsp:nvSpPr>
        <dsp:cNvPr id="0" name=""/>
        <dsp:cNvSpPr/>
      </dsp:nvSpPr>
      <dsp:spPr>
        <a:xfrm>
          <a:off x="281664" y="75255"/>
          <a:ext cx="4304639" cy="1703083"/>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5391" t="-33221" r="5391" b="-3322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3620FB-8FAC-420E-A6BB-3F7DA50F9686}">
      <dsp:nvSpPr>
        <dsp:cNvPr id="0" name=""/>
        <dsp:cNvSpPr/>
      </dsp:nvSpPr>
      <dsp:spPr>
        <a:xfrm rot="10800000">
          <a:off x="402670" y="1853593"/>
          <a:ext cx="4062628" cy="2265503"/>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i="0" kern="1200"/>
            <a:t>Objective 3.1: </a:t>
          </a:r>
        </a:p>
        <a:p>
          <a:pPr marL="0" lvl="0" indent="0" algn="ctr" defTabSz="800100">
            <a:lnSpc>
              <a:spcPct val="90000"/>
            </a:lnSpc>
            <a:spcBef>
              <a:spcPct val="0"/>
            </a:spcBef>
            <a:spcAft>
              <a:spcPct val="35000"/>
            </a:spcAft>
            <a:buNone/>
          </a:pPr>
          <a:r>
            <a:rPr lang="en-US" sz="1800" kern="1200"/>
            <a:t>Conduct outreach to Critical Infrastructure stakeholders to encourage collaborative efforts to improve capacity of stakeholders and resiliency of Hawaii's Critical Infrastructure systems</a:t>
          </a:r>
        </a:p>
      </dsp:txBody>
      <dsp:txXfrm rot="10800000">
        <a:off x="472342" y="1853593"/>
        <a:ext cx="3923284" cy="2195831"/>
      </dsp:txXfrm>
    </dsp:sp>
    <dsp:sp modelId="{73015DE1-624C-499F-A696-66154B43C165}">
      <dsp:nvSpPr>
        <dsp:cNvPr id="0" name=""/>
        <dsp:cNvSpPr/>
      </dsp:nvSpPr>
      <dsp:spPr>
        <a:xfrm>
          <a:off x="5074063" y="86034"/>
          <a:ext cx="3899635" cy="1681524"/>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7793" t="-26131" r="7793" b="-2613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4AC7DB-2D85-4880-BD5F-5D8CA37A1E17}">
      <dsp:nvSpPr>
        <dsp:cNvPr id="0" name=""/>
        <dsp:cNvSpPr/>
      </dsp:nvSpPr>
      <dsp:spPr>
        <a:xfrm rot="10800000">
          <a:off x="4992566" y="1853593"/>
          <a:ext cx="4062628" cy="2265503"/>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i="0" kern="1200"/>
            <a:t>Objective 3.2: </a:t>
          </a:r>
        </a:p>
        <a:p>
          <a:pPr marL="0" lvl="0" indent="0" algn="ctr" defTabSz="800100">
            <a:lnSpc>
              <a:spcPct val="90000"/>
            </a:lnSpc>
            <a:spcBef>
              <a:spcPct val="0"/>
            </a:spcBef>
            <a:spcAft>
              <a:spcPct val="35000"/>
            </a:spcAft>
            <a:buNone/>
          </a:pPr>
          <a:r>
            <a:rPr lang="en-US" sz="1800" kern="1200"/>
            <a:t>Support collaborative continuity of operations planning, training and exercises to facilitate the rapid restoration of Critical Infrastructure </a:t>
          </a:r>
        </a:p>
      </dsp:txBody>
      <dsp:txXfrm rot="10800000">
        <a:off x="5062238" y="1853593"/>
        <a:ext cx="3923284" cy="21958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E89FE-F27D-446A-B85F-CF40C109E3DE}" type="datetimeFigureOut">
              <a:rPr lang="id-ID" smtClean="0"/>
              <a:t>17/06/2024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56AF4-CBA9-4730-9A53-95ADFAD3396C}" type="slidenum">
              <a:rPr lang="id-ID" smtClean="0"/>
              <a:t>‹#›</a:t>
            </a:fld>
            <a:endParaRPr lang="id-ID"/>
          </a:p>
        </p:txBody>
      </p:sp>
    </p:spTree>
    <p:extLst>
      <p:ext uri="{BB962C8B-B14F-4D97-AF65-F5344CB8AC3E}">
        <p14:creationId xmlns:p14="http://schemas.microsoft.com/office/powerpoint/2010/main" val="334075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5s</a:t>
            </a:r>
          </a:p>
          <a:p>
            <a:r>
              <a:rPr lang="en-US"/>
              <a:t>Hello and welcome to planning updates for Workstream 2</a:t>
            </a:r>
          </a:p>
        </p:txBody>
      </p:sp>
      <p:sp>
        <p:nvSpPr>
          <p:cNvPr id="4" name="Slide Number Placeholder 3"/>
          <p:cNvSpPr>
            <a:spLocks noGrp="1"/>
          </p:cNvSpPr>
          <p:nvPr>
            <p:ph type="sldNum" sz="quarter" idx="5"/>
          </p:nvPr>
        </p:nvSpPr>
        <p:spPr/>
        <p:txBody>
          <a:bodyPr/>
          <a:lstStyle/>
          <a:p>
            <a:fld id="{EBB56AF4-CBA9-4730-9A53-95ADFAD3396C}" type="slidenum">
              <a:rPr lang="id-ID" smtClean="0"/>
              <a:t>1</a:t>
            </a:fld>
            <a:endParaRPr lang="id-ID"/>
          </a:p>
        </p:txBody>
      </p:sp>
    </p:spTree>
    <p:extLst>
      <p:ext uri="{BB962C8B-B14F-4D97-AF65-F5344CB8AC3E}">
        <p14:creationId xmlns:p14="http://schemas.microsoft.com/office/powerpoint/2010/main" val="3215174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53228-4B20-B09B-F931-0277DD465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495A8-A4C6-36B3-D9B9-D85A8F216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3F8896-3517-CEC1-109E-34F4C3697024}"/>
              </a:ext>
            </a:extLst>
          </p:cNvPr>
          <p:cNvSpPr>
            <a:spLocks noGrp="1"/>
          </p:cNvSpPr>
          <p:nvPr>
            <p:ph type="body" idx="1"/>
          </p:nvPr>
        </p:nvSpPr>
        <p:spPr/>
        <p:txBody>
          <a:bodyPr/>
          <a:lstStyle/>
          <a:p>
            <a:r>
              <a:rPr lang="en-US"/>
              <a:t>45s</a:t>
            </a:r>
            <a:endParaRPr lang="en-US">
              <a:ea typeface="Calibri"/>
              <a:cs typeface="Calibri"/>
            </a:endParaRPr>
          </a:p>
          <a:p>
            <a:r>
              <a:rPr lang="en-US"/>
              <a:t>Section 2 is the Methodology and Planning Process section. In this section, we highlight the Plan Development timeline using the FEMA Six Step Planning Process, provide an overview of the sectors and those sectors OHS identifies as Tier 1 sectors, and some examples of assets within them. </a:t>
            </a:r>
            <a:endParaRPr lang="en-US">
              <a:ea typeface="Calibri"/>
              <a:cs typeface="Calibri"/>
            </a:endParaRPr>
          </a:p>
          <a:p>
            <a:endParaRPr lang="en-US"/>
          </a:p>
          <a:p>
            <a:r>
              <a:rPr lang="en-US"/>
              <a:t>It also provides an overview of the Gap Analysis process and the types of documents that were reviewed during plan development. During this process, we reviewed over 330 documents, and websites, and coordinated with Fed/State/Local agencies and stakeholders.</a:t>
            </a:r>
            <a:endParaRPr lang="en-US">
              <a:ea typeface="Calibri"/>
              <a:cs typeface="Calibri"/>
            </a:endParaRPr>
          </a:p>
          <a:p>
            <a:endParaRPr lang="en-US">
              <a:ea typeface="Calibri"/>
              <a:cs typeface="Calibri"/>
            </a:endParaRPr>
          </a:p>
          <a:p>
            <a:r>
              <a:rPr lang="en-US"/>
              <a:t>Finally, this section highlights the amount of stakeholder engagement that OHS has accomplished to date and provides a summary of significant activities since the beginning.</a:t>
            </a:r>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845AFD31-1DA5-D32C-86BB-0F8813F7C3D8}"/>
              </a:ext>
            </a:extLst>
          </p:cNvPr>
          <p:cNvSpPr>
            <a:spLocks noGrp="1"/>
          </p:cNvSpPr>
          <p:nvPr>
            <p:ph type="sldNum" sz="quarter" idx="5"/>
          </p:nvPr>
        </p:nvSpPr>
        <p:spPr/>
        <p:txBody>
          <a:bodyPr/>
          <a:lstStyle/>
          <a:p>
            <a:fld id="{4F3FEFB6-7812-465E-B068-5180B609AE37}" type="slidenum">
              <a:rPr lang="en-US" smtClean="0"/>
              <a:t>10</a:t>
            </a:fld>
            <a:endParaRPr lang="en-US"/>
          </a:p>
        </p:txBody>
      </p:sp>
    </p:spTree>
    <p:extLst>
      <p:ext uri="{BB962C8B-B14F-4D97-AF65-F5344CB8AC3E}">
        <p14:creationId xmlns:p14="http://schemas.microsoft.com/office/powerpoint/2010/main" val="719441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4A271-6129-9070-FF06-3E133AD2E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6EB3D-CDFB-1CBE-506C-9EFE222723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E1954-6211-058E-152E-A34832F7CB8A}"/>
              </a:ext>
            </a:extLst>
          </p:cNvPr>
          <p:cNvSpPr>
            <a:spLocks noGrp="1"/>
          </p:cNvSpPr>
          <p:nvPr>
            <p:ph type="body" idx="1"/>
          </p:nvPr>
        </p:nvSpPr>
        <p:spPr/>
        <p:txBody>
          <a:bodyPr/>
          <a:lstStyle/>
          <a:p>
            <a:pPr lvl="0" rtl="0"/>
            <a:r>
              <a:rPr lang="en-US"/>
              <a:t>30s</a:t>
            </a:r>
            <a:endParaRPr lang="en-US">
              <a:ea typeface="Calibri"/>
              <a:cs typeface="Calibri"/>
            </a:endParaRPr>
          </a:p>
          <a:p>
            <a:r>
              <a:rPr lang="en-US"/>
              <a:t>This section describes the goals, objectives, and activities that support planning efforts and inform the reporting of implementation milestones and outcomes. The tables within this section outline goals, objectives, activities, inputs/resources, methods, time frame, and anticipated outputs. We'll talk more about these items later.</a:t>
            </a:r>
            <a:endParaRPr lang="en-US">
              <a:ea typeface="Calibri"/>
              <a:cs typeface="Calibri"/>
            </a:endParaRPr>
          </a:p>
          <a:p>
            <a:endParaRPr lang="en-US"/>
          </a:p>
          <a:p>
            <a:r>
              <a:rPr lang="en-US"/>
              <a:t>In addition to the information, we've shared here, you'll also be able to review each goal's measurement plan table. </a:t>
            </a:r>
            <a:endParaRPr lang="en-US">
              <a:ea typeface="Calibri"/>
              <a:cs typeface="Calibri"/>
            </a:endParaRPr>
          </a:p>
          <a:p>
            <a:endParaRPr lang="en-US"/>
          </a:p>
          <a:p>
            <a:r>
              <a:rPr lang="en-US"/>
              <a:t>This section also provides</a:t>
            </a:r>
            <a:r>
              <a:rPr lang="en-US" sz="1200"/>
              <a:t> definitions for Table Elements throughout the section</a:t>
            </a:r>
            <a:r>
              <a:rPr lang="en-US"/>
              <a:t>, clarifies</a:t>
            </a:r>
            <a:r>
              <a:rPr lang="en-US" sz="1200"/>
              <a:t> time frames for each activity</a:t>
            </a:r>
            <a:r>
              <a:rPr lang="en-US"/>
              <a:t>, and </a:t>
            </a:r>
            <a:r>
              <a:rPr lang="en-US">
                <a:latin typeface="Calibri"/>
              </a:rPr>
              <a:t>contains</a:t>
            </a:r>
            <a:r>
              <a:rPr lang="en-US" sz="1200">
                <a:latin typeface="Calibri"/>
              </a:rPr>
              <a:t> an Implementation Plan table and</a:t>
            </a:r>
            <a:r>
              <a:rPr lang="en-US">
                <a:latin typeface="Calibri"/>
              </a:rPr>
              <a:t> </a:t>
            </a:r>
            <a:r>
              <a:rPr lang="en-US" sz="1200">
                <a:latin typeface="Calibri"/>
              </a:rPr>
              <a:t> a Measurement Plan table for each Goal</a:t>
            </a:r>
            <a:r>
              <a:rPr lang="en-US">
                <a:latin typeface="Calibri"/>
              </a:rPr>
              <a:t>. This section will support us in our efforts to monitor implementation activities and achieve our objectives.</a:t>
            </a:r>
            <a:endParaRPr lang="en-US" sz="1200">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EAB6FC8A-CF9E-EC93-986E-91AC1A6D915E}"/>
              </a:ext>
            </a:extLst>
          </p:cNvPr>
          <p:cNvSpPr>
            <a:spLocks noGrp="1"/>
          </p:cNvSpPr>
          <p:nvPr>
            <p:ph type="sldNum" sz="quarter" idx="5"/>
          </p:nvPr>
        </p:nvSpPr>
        <p:spPr/>
        <p:txBody>
          <a:bodyPr/>
          <a:lstStyle/>
          <a:p>
            <a:fld id="{4F3FEFB6-7812-465E-B068-5180B609AE37}" type="slidenum">
              <a:rPr lang="en-US" smtClean="0"/>
              <a:t>11</a:t>
            </a:fld>
            <a:endParaRPr lang="en-US"/>
          </a:p>
        </p:txBody>
      </p:sp>
    </p:spTree>
    <p:extLst>
      <p:ext uri="{BB962C8B-B14F-4D97-AF65-F5344CB8AC3E}">
        <p14:creationId xmlns:p14="http://schemas.microsoft.com/office/powerpoint/2010/main" val="867023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45 s</a:t>
            </a:r>
          </a:p>
          <a:p>
            <a:r>
              <a:rPr lang="en-US" b="0"/>
              <a:t>Goal 1 objectives are really focused on data collection efforts, identifying dependencies/interdependencies, and creating and prioritizing a comprehensive list of Tier 1 CI throughout the State. </a:t>
            </a:r>
          </a:p>
          <a:p>
            <a:endParaRPr lang="en-US" b="0"/>
          </a:p>
          <a:p>
            <a:r>
              <a:rPr lang="en-US" b="0" i="0" u="none" strike="noStrike">
                <a:solidFill>
                  <a:srgbClr val="000000"/>
                </a:solidFill>
                <a:effectLst/>
                <a:latin typeface="Calibri" panose="020F0502020204030204" pitchFamily="34" charset="0"/>
              </a:rPr>
              <a:t>Goal 1 activities include activities such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Calibri" panose="020F0502020204030204" pitchFamily="34" charset="0"/>
              </a:rPr>
              <a:t>1. Reviewing existing CI Information; This ties into the data collection efforts that started taking place last year at WG 2. We have been actively requesting feedback and thoughts on Data Attributes as it relates to CI and the development of a comprehensive inventory of CI. Our team has engaged in conversations with the County GIS teams, the State GIS team, and various organizations that could have access to CI data. The biggest gap at this point is understanding the sector-specific data attributes each sector requires. </a:t>
            </a:r>
            <a:endParaRPr lang="en-US" b="0"/>
          </a:p>
          <a:p>
            <a:endParaRPr lang="en-US" b="0" i="0" u="none" strike="noStrike">
              <a:solidFill>
                <a:srgbClr val="000000"/>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2. </a:t>
            </a:r>
            <a:r>
              <a:rPr lang="en-US" b="0" i="0" u="none" strike="noStrike" err="1">
                <a:solidFill>
                  <a:srgbClr val="000000"/>
                </a:solidFill>
                <a:effectLst/>
                <a:latin typeface="Calibri" panose="020F0502020204030204" pitchFamily="34" charset="0"/>
              </a:rPr>
              <a:t>workin</a:t>
            </a:r>
            <a:r>
              <a:rPr lang="en-US" b="0" i="0" u="none" strike="noStrike">
                <a:solidFill>
                  <a:srgbClr val="000000"/>
                </a:solidFill>
                <a:effectLst/>
                <a:latin typeface="Calibri" panose="020F0502020204030204" pitchFamily="34" charset="0"/>
              </a:rPr>
              <a:t> with each of the sectors to support risk assessment efforts by identifying vulnerabilities, assessing consequences, and identifying opportunities to reduce vulnerabilities. </a:t>
            </a:r>
            <a:r>
              <a:rPr lang="en-US" b="0" i="0">
                <a:solidFill>
                  <a:srgbClr val="444444"/>
                </a:solidFill>
                <a:effectLst/>
                <a:latin typeface="Calibri" panose="020F0502020204030204" pitchFamily="34" charset="0"/>
              </a:rPr>
              <a:t>​</a:t>
            </a:r>
          </a:p>
          <a:p>
            <a:r>
              <a:rPr lang="en-US" b="0" i="0" u="none" strike="noStrike">
                <a:solidFill>
                  <a:srgbClr val="000000"/>
                </a:solidFill>
                <a:effectLst/>
                <a:latin typeface="Calibri" panose="020F0502020204030204" pitchFamily="34" charset="0"/>
              </a:rPr>
              <a:t>3. Finally, OHS will use the Tier 1 CI Inventory to assist in analyzing dependencies/interdependencies. This will initially begin with Tier 1 CI Systems as we have previously highlighted, and we’ll move to Tier 2 sectors after the Tier 1 sectors have been analyzed. </a:t>
            </a:r>
            <a:r>
              <a:rPr lang="en-US" b="0" i="0">
                <a:solidFill>
                  <a:srgbClr val="000000"/>
                </a:solidFill>
                <a:effectLst/>
                <a:latin typeface="Calibri" panose="020F0502020204030204" pitchFamily="34" charset="0"/>
              </a:rPr>
              <a:t>​</a:t>
            </a:r>
            <a:endParaRPr lang="en-US" b="0" i="0" u="none" strike="noStrike">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BB56AF4-CBA9-4730-9A53-95ADFAD3396C}" type="slidenum">
              <a:rPr lang="id-ID" smtClean="0"/>
              <a:t>12</a:t>
            </a:fld>
            <a:endParaRPr lang="id-ID"/>
          </a:p>
        </p:txBody>
      </p:sp>
    </p:spTree>
    <p:extLst>
      <p:ext uri="{BB962C8B-B14F-4D97-AF65-F5344CB8AC3E}">
        <p14:creationId xmlns:p14="http://schemas.microsoft.com/office/powerpoint/2010/main" val="698241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45 s</a:t>
            </a:r>
          </a:p>
          <a:p>
            <a:r>
              <a:rPr lang="en-US"/>
              <a:t>Goal 2 is focused on </a:t>
            </a:r>
            <a:r>
              <a:rPr lang="en-US" b="0"/>
              <a:t>collaborating with stakeholders to support risk assessment efforts and to share any information that could help them prevent, protect from, and mitigate vulnerabilities in CI.</a:t>
            </a:r>
            <a:r>
              <a:rPr lang="en-US"/>
              <a:t> </a:t>
            </a:r>
            <a:endParaRPr lang="en-US" b="0">
              <a:ea typeface="Calibri"/>
              <a:cs typeface="Calibri"/>
            </a:endParaRPr>
          </a:p>
          <a:p>
            <a:pPr algn="l" rtl="0" fontAlgn="base"/>
            <a:r>
              <a:rPr lang="en-US" b="1" i="0" u="none" strike="noStrike">
                <a:solidFill>
                  <a:srgbClr val="000000"/>
                </a:solidFill>
                <a:effectLst/>
                <a:latin typeface="Calibri" panose="020F0502020204030204" pitchFamily="34" charset="0"/>
              </a:rPr>
              <a:t>Objective 2.1 </a:t>
            </a:r>
            <a:r>
              <a:rPr lang="en-US" b="0" i="0" u="none" strike="noStrike">
                <a:solidFill>
                  <a:srgbClr val="000000"/>
                </a:solidFill>
                <a:effectLst/>
                <a:latin typeface="Calibri" panose="020F0502020204030204" pitchFamily="34" charset="0"/>
              </a:rPr>
              <a:t>is about identifying threats to CI and then developing a method that will allow planners to prioritize risks to CI. </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Our team has already been in the process of developing and implementing prioritization methods for risks to CI. OHS outlines step-by-step instructions on how one may prioritize risks in the CISRP</a:t>
            </a:r>
            <a:r>
              <a:rPr lang="en-US" b="1" i="0" u="none" strike="noStrike">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r>
              <a:rPr lang="en-US" sz="2800" b="1" i="0" u="none" strike="noStrike">
                <a:solidFill>
                  <a:srgbClr val="000000"/>
                </a:solidFill>
                <a:effectLst/>
                <a:latin typeface="Calibri" panose="020F0502020204030204" pitchFamily="34" charset="0"/>
              </a:rPr>
              <a:t>Objective 2.2 consists of two activities </a:t>
            </a:r>
            <a:r>
              <a:rPr lang="en-US" sz="2800" b="0" i="0" u="none" strike="noStrike">
                <a:solidFill>
                  <a:srgbClr val="000000"/>
                </a:solidFill>
                <a:effectLst/>
                <a:latin typeface="Calibri" panose="020F0502020204030204" pitchFamily="34" charset="0"/>
              </a:rPr>
              <a:t>that really relate to OHS and stakeholders reviewing guidance and learning information and then sharing/disseminating guidance to stakeholders (as we did throughout the WG Sessions and will continue to do moving forward). For example, when OHS learns of any new guidance from CISA relating to threats, OHS will review, analyze, and share that guidance with stakeholders. </a:t>
            </a:r>
            <a:endParaRPr lang="en-US" sz="1800" b="0" i="0" u="none" strike="noStrike">
              <a:solidFill>
                <a:srgbClr val="000000"/>
              </a:solidFill>
              <a:effectLst/>
              <a:latin typeface="Calibri" panose="020F0502020204030204" pitchFamily="34" charset="0"/>
            </a:endParaRPr>
          </a:p>
          <a:p>
            <a:r>
              <a:rPr lang="en-US" sz="1800" b="0" i="0" u="none" strike="noStrike">
                <a:solidFill>
                  <a:srgbClr val="000000"/>
                </a:solidFill>
                <a:effectLst/>
                <a:latin typeface="Calibri" panose="020F0502020204030204" pitchFamily="34" charset="0"/>
              </a:rPr>
              <a:t>OHS wants to ensure that the planning team continues to collaborate across the CI community and to remove any potential silos. This Goal allows for an ongoing dialogue between OHS and our supporting partners. </a:t>
            </a:r>
            <a:endParaRPr lang="en-US" b="0"/>
          </a:p>
          <a:p>
            <a:r>
              <a:rPr lang="en-US"/>
              <a:t>Overall, these activities</a:t>
            </a:r>
            <a:r>
              <a:rPr lang="en-US" b="0"/>
              <a:t> will assist OHS with supporting risk assessment efforts and ensuring that our stakeholders stay up to date on the latest CI information and guidance. </a:t>
            </a:r>
            <a:endParaRPr lang="en-US" b="0">
              <a:ea typeface="Calibri"/>
              <a:cs typeface="Calibri"/>
            </a:endParaRPr>
          </a:p>
          <a:p>
            <a:endParaRPr lang="en-US"/>
          </a:p>
          <a:p>
            <a:endParaRPr lang="en-US" b="1"/>
          </a:p>
        </p:txBody>
      </p:sp>
      <p:sp>
        <p:nvSpPr>
          <p:cNvPr id="4" name="Slide Number Placeholder 3"/>
          <p:cNvSpPr>
            <a:spLocks noGrp="1"/>
          </p:cNvSpPr>
          <p:nvPr>
            <p:ph type="sldNum" sz="quarter" idx="5"/>
          </p:nvPr>
        </p:nvSpPr>
        <p:spPr/>
        <p:txBody>
          <a:bodyPr/>
          <a:lstStyle/>
          <a:p>
            <a:fld id="{EBB56AF4-CBA9-4730-9A53-95ADFAD3396C}" type="slidenum">
              <a:rPr lang="id-ID" smtClean="0"/>
              <a:t>13</a:t>
            </a:fld>
            <a:endParaRPr lang="id-ID"/>
          </a:p>
        </p:txBody>
      </p:sp>
    </p:spTree>
    <p:extLst>
      <p:ext uri="{BB962C8B-B14F-4D97-AF65-F5344CB8AC3E}">
        <p14:creationId xmlns:p14="http://schemas.microsoft.com/office/powerpoint/2010/main" val="2630335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45 s</a:t>
            </a:r>
          </a:p>
          <a:p>
            <a:pPr>
              <a:defRPr/>
            </a:pPr>
            <a:r>
              <a:rPr lang="en-US">
                <a:ea typeface="Calibri"/>
                <a:cs typeface="Calibri"/>
              </a:rPr>
              <a:t>Here we have Goal 3: Plan for the resilient restoration of CI</a:t>
            </a:r>
          </a:p>
          <a:p>
            <a:pPr>
              <a:defRPr/>
            </a:pPr>
            <a:r>
              <a:rPr lang="en-US">
                <a:ea typeface="Calibri"/>
                <a:cs typeface="Calibri"/>
              </a:rPr>
              <a:t>This Goal focuses on conducting outreach to encourage collaboration to improve resiliency and to support COOP planning, training and exercises to facilitate rapid restoration following an event.</a:t>
            </a:r>
          </a:p>
          <a:p>
            <a:pPr>
              <a:defRPr/>
            </a:pPr>
            <a:endParaRPr lang="en-US">
              <a:ea typeface="Calibri"/>
              <a:cs typeface="Calibri"/>
            </a:endParaRPr>
          </a:p>
          <a:p>
            <a:pPr>
              <a:defRPr/>
            </a:pPr>
            <a:r>
              <a:rPr lang="en-US" b="1">
                <a:ea typeface="Calibri"/>
                <a:cs typeface="Calibri"/>
              </a:rPr>
              <a:t>Objective 3.1 </a:t>
            </a:r>
            <a:r>
              <a:rPr lang="en-US">
                <a:ea typeface="Calibri"/>
                <a:cs typeface="Calibri"/>
              </a:rPr>
              <a:t>focuses on</a:t>
            </a:r>
            <a:r>
              <a:rPr lang="en-US" sz="1800" b="0" i="0" u="none" strike="noStrike">
                <a:solidFill>
                  <a:srgbClr val="000000"/>
                </a:solidFill>
                <a:effectLst/>
                <a:latin typeface="Calibri" panose="020F0502020204030204" pitchFamily="34" charset="0"/>
              </a:rPr>
              <a:t> the formation of a collaborative planning team (like the one we have already created, and we have conducted 6 WG’s to date) and focuses on defining and scoping the planning efforts, which our team has already completed. </a:t>
            </a:r>
            <a:endParaRPr lang="en-US">
              <a:ea typeface="Calibri"/>
              <a:cs typeface="Calibri"/>
            </a:endParaRPr>
          </a:p>
          <a:p>
            <a:pPr algn="l" rtl="0" fontAlgn="base"/>
            <a:r>
              <a:rPr lang="en-US" b="1" i="0" u="none" strike="noStrike">
                <a:solidFill>
                  <a:srgbClr val="000000"/>
                </a:solidFill>
                <a:effectLst/>
                <a:latin typeface="Calibri" panose="020F0502020204030204" pitchFamily="34" charset="0"/>
              </a:rPr>
              <a:t>Objective 3.2 is </a:t>
            </a:r>
            <a:r>
              <a:rPr lang="en-US" b="0" i="0" u="none" strike="noStrike">
                <a:solidFill>
                  <a:srgbClr val="000000"/>
                </a:solidFill>
                <a:effectLst/>
                <a:latin typeface="Calibri" panose="020F0502020204030204" pitchFamily="34" charset="0"/>
              </a:rPr>
              <a:t>focused on forming an ongoing dialogue with stakeholders, using SME input to confirm the goals and objectives of the project, and ensuring that OHS works with SHs to identify CI resources and capabilities. </a:t>
            </a:r>
            <a:r>
              <a:rPr lang="en-US" b="0" i="0">
                <a:solidFill>
                  <a:srgbClr val="444444"/>
                </a:solidFill>
                <a:effectLst/>
                <a:latin typeface="Calibri" panose="020F0502020204030204" pitchFamily="34" charset="0"/>
              </a:rPr>
              <a:t>​</a:t>
            </a:r>
          </a:p>
          <a:p>
            <a:pPr algn="l" rtl="0" fontAlgn="base"/>
            <a:endParaRPr lang="en-US" b="1" i="0" u="none" strike="noStrike">
              <a:solidFill>
                <a:srgbClr val="000000"/>
              </a:solidFill>
              <a:effectLst/>
              <a:latin typeface="Calibri" panose="020F0502020204030204" pitchFamily="34" charset="0"/>
            </a:endParaRPr>
          </a:p>
          <a:p>
            <a:pPr>
              <a:defRPr/>
            </a:pPr>
            <a:endParaRPr lang="en-US" b="1"/>
          </a:p>
          <a:p>
            <a:endParaRPr lang="en-US" b="1"/>
          </a:p>
        </p:txBody>
      </p:sp>
      <p:sp>
        <p:nvSpPr>
          <p:cNvPr id="4" name="Slide Number Placeholder 3"/>
          <p:cNvSpPr>
            <a:spLocks noGrp="1"/>
          </p:cNvSpPr>
          <p:nvPr>
            <p:ph type="sldNum" sz="quarter" idx="5"/>
          </p:nvPr>
        </p:nvSpPr>
        <p:spPr/>
        <p:txBody>
          <a:bodyPr/>
          <a:lstStyle/>
          <a:p>
            <a:fld id="{EBB56AF4-CBA9-4730-9A53-95ADFAD3396C}" type="slidenum">
              <a:rPr lang="id-ID" smtClean="0"/>
              <a:t>14</a:t>
            </a:fld>
            <a:endParaRPr lang="id-ID"/>
          </a:p>
        </p:txBody>
      </p:sp>
    </p:spTree>
    <p:extLst>
      <p:ext uri="{BB962C8B-B14F-4D97-AF65-F5344CB8AC3E}">
        <p14:creationId xmlns:p14="http://schemas.microsoft.com/office/powerpoint/2010/main" val="2791509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 min</a:t>
            </a:r>
          </a:p>
          <a:p>
            <a:r>
              <a:rPr lang="en-US"/>
              <a:t>Goal 4 is focused on OHS supporting SH efforts with incorporating threat mitigation measures into resilience planning efforts and creating a CI Common Operating Picture (COP) </a:t>
            </a:r>
            <a:endParaRPr lang="en-US">
              <a:cs typeface="Calibri"/>
            </a:endParaRPr>
          </a:p>
          <a:p>
            <a:r>
              <a:rPr lang="en-US"/>
              <a:t>The creation of the COP software will allow OHS to foster critical asset visibility, data-driven decision support, and a collaborative approach to protecting and building the resiliency of the essential infrastructure in Hawaii. </a:t>
            </a:r>
          </a:p>
          <a:p>
            <a:endParaRPr lang="en-US" b="0" i="0" u="none" strike="noStrike">
              <a:solidFill>
                <a:srgbClr val="000000"/>
              </a:solidFill>
              <a:effectLst/>
              <a:latin typeface="Calibri" panose="020F0502020204030204" pitchFamily="34" charset="0"/>
            </a:endParaRPr>
          </a:p>
          <a:p>
            <a:r>
              <a:rPr lang="en-US" b="0" i="0" u="none" strike="noStrike">
                <a:solidFill>
                  <a:srgbClr val="000000"/>
                </a:solidFill>
                <a:effectLst/>
                <a:latin typeface="Calibri" panose="020F0502020204030204" pitchFamily="34" charset="0"/>
              </a:rPr>
              <a:t>Objective 4.1 really relates to OHS’ intent to support stakeholder efforts with incorporating threat mitigation and resilience into planning efforts. This is an objective where OHS will need assistance from stakeholders in evaluating, monitoring and providing feedback to OHS on how those strategies that were developed are working, and how they incorporate them into their planning efforts. We would also like to know if the measures aren’t working, and we’ll ask them to share with us why they aren’t working, and what they think can be done to improve them before ingesting them into planning efforts. </a:t>
            </a:r>
          </a:p>
          <a:p>
            <a:endParaRPr lang="en-US" b="1"/>
          </a:p>
          <a:p>
            <a:r>
              <a:rPr lang="en-US" b="0"/>
              <a:t>The activities associated with Objective 4.2 all have to do with the stages of developing and maintaining the CI COP. ​</a:t>
            </a:r>
          </a:p>
          <a:p>
            <a:r>
              <a:rPr lang="en-US" b="0"/>
              <a:t>For this objective, OHS will use the already identified CI Inventory that will be accomplished in Goal 1. ​</a:t>
            </a:r>
          </a:p>
          <a:p>
            <a:r>
              <a:rPr lang="en-US" b="0"/>
              <a:t>​As we move through this project, OHS will continue to identify stakeholders to inform COP development. ​</a:t>
            </a:r>
          </a:p>
          <a:p>
            <a:r>
              <a:rPr lang="en-US" b="0"/>
              <a:t>OHS will be working with our stakeholders to ensure that their data is the most recent and accurate version. This will assist OHS in Updating and Maintaining the CI data that was retrieved from Goal 1 in the CI COP Software. </a:t>
            </a:r>
          </a:p>
        </p:txBody>
      </p:sp>
      <p:sp>
        <p:nvSpPr>
          <p:cNvPr id="4" name="Slide Number Placeholder 3"/>
          <p:cNvSpPr>
            <a:spLocks noGrp="1"/>
          </p:cNvSpPr>
          <p:nvPr>
            <p:ph type="sldNum" sz="quarter" idx="5"/>
          </p:nvPr>
        </p:nvSpPr>
        <p:spPr/>
        <p:txBody>
          <a:bodyPr/>
          <a:lstStyle/>
          <a:p>
            <a:fld id="{EBB56AF4-CBA9-4730-9A53-95ADFAD3396C}" type="slidenum">
              <a:rPr lang="id-ID" smtClean="0"/>
              <a:t>15</a:t>
            </a:fld>
            <a:endParaRPr lang="id-ID"/>
          </a:p>
        </p:txBody>
      </p:sp>
    </p:spTree>
    <p:extLst>
      <p:ext uri="{BB962C8B-B14F-4D97-AF65-F5344CB8AC3E}">
        <p14:creationId xmlns:p14="http://schemas.microsoft.com/office/powerpoint/2010/main" val="4099703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a:solidFill>
                  <a:srgbClr val="305496"/>
                </a:solidFill>
                <a:effectLst/>
                <a:latin typeface="Calibri" panose="020F0502020204030204" pitchFamily="34" charset="0"/>
              </a:rPr>
              <a:t>30s</a:t>
            </a:r>
          </a:p>
          <a:p>
            <a:r>
              <a:rPr lang="en-US" sz="1200" b="0" i="0" u="none" strike="noStrike">
                <a:solidFill>
                  <a:srgbClr val="305496"/>
                </a:solidFill>
                <a:effectLst/>
                <a:latin typeface="Calibri" panose="020F0502020204030204" pitchFamily="34" charset="0"/>
              </a:rPr>
              <a:t>Appendix A provides a list of Identified Potential Collaborators and Implementing Partners. These tables are called the “Responsibility Assignment Matrix” or RAM Tables. </a:t>
            </a:r>
          </a:p>
          <a:p>
            <a:r>
              <a:rPr lang="en-US" sz="1200" b="0" i="0" u="none" strike="noStrike">
                <a:solidFill>
                  <a:srgbClr val="305496"/>
                </a:solidFill>
                <a:effectLst/>
                <a:latin typeface="Calibri" panose="020F0502020204030204" pitchFamily="34" charset="0"/>
              </a:rPr>
              <a:t>An Implementing Partner is an organization that responded to a RASCI survey that OHS sent out asking how/if the organization wanted to support each goal, objective, and activity. </a:t>
            </a:r>
          </a:p>
          <a:p>
            <a:endParaRPr lang="en-US"/>
          </a:p>
          <a:p>
            <a:r>
              <a:rPr lang="en-US"/>
              <a:t>An identified potential collaborator is an organization that did not respond to a survey, but they were a member of the WG sessions. We listed those organizations as potential collaborators in case we need to leverage them for future collaboration on the CI Security and Resilience Program. </a:t>
            </a:r>
          </a:p>
        </p:txBody>
      </p:sp>
      <p:sp>
        <p:nvSpPr>
          <p:cNvPr id="4" name="Slide Number Placeholder 3"/>
          <p:cNvSpPr>
            <a:spLocks noGrp="1"/>
          </p:cNvSpPr>
          <p:nvPr>
            <p:ph type="sldNum" sz="quarter" idx="5"/>
          </p:nvPr>
        </p:nvSpPr>
        <p:spPr/>
        <p:txBody>
          <a:bodyPr/>
          <a:lstStyle/>
          <a:p>
            <a:fld id="{EBB56AF4-CBA9-4730-9A53-95ADFAD3396C}" type="slidenum">
              <a:rPr lang="id-ID" smtClean="0"/>
              <a:t>16</a:t>
            </a:fld>
            <a:endParaRPr lang="id-ID"/>
          </a:p>
        </p:txBody>
      </p:sp>
    </p:spTree>
    <p:extLst>
      <p:ext uri="{BB962C8B-B14F-4D97-AF65-F5344CB8AC3E}">
        <p14:creationId xmlns:p14="http://schemas.microsoft.com/office/powerpoint/2010/main" val="340992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30s</a:t>
            </a:r>
            <a:endParaRPr lang="en-US">
              <a:cs typeface="Calibri"/>
            </a:endParaRPr>
          </a:p>
          <a:p>
            <a:r>
              <a:rPr lang="en-US"/>
              <a:t>To get the list of Identified Potential Collaborators and Implementing Partners, we sent out a survey to over 130 stakeholders to solicit their input. For this effort, we defined OHS as Responsible and Accountable for the overall management of this effort. For the stakeholders, that leaves the SCI roles.</a:t>
            </a:r>
          </a:p>
          <a:p>
            <a:endParaRPr lang="en-US"/>
          </a:p>
          <a:p>
            <a:r>
              <a:rPr lang="en-US"/>
              <a:t>Supportive members are those who will be actively participating and providing OHS with data, plans, or any relevant CI information that OHS requests assistance with.</a:t>
            </a:r>
            <a:endParaRPr lang="en-US">
              <a:cs typeface="Calibri"/>
            </a:endParaRPr>
          </a:p>
          <a:p>
            <a:r>
              <a:rPr lang="en-US"/>
              <a:t>The Consulted members are those who will help via their expertise. We likely won’t ask consultants to provide any physical data, but we will ask for plan reviews, and SME input. </a:t>
            </a:r>
            <a:endParaRPr lang="en-US">
              <a:cs typeface="Calibri"/>
            </a:endParaRPr>
          </a:p>
          <a:p>
            <a:r>
              <a:rPr lang="en-US"/>
              <a:t>Finally, the Informed members are those who will not be providing any input on the Goals, objective, or Activity. They simply want to be kept informed and want to be in the know. </a:t>
            </a:r>
            <a:endParaRPr lang="en-US">
              <a:cs typeface="Calibri"/>
            </a:endParaRPr>
          </a:p>
          <a:p>
            <a:r>
              <a:rPr lang="en-US"/>
              <a:t>All three of these categories of members are members of the CI WG. </a:t>
            </a:r>
            <a:endParaRPr lang="en-US">
              <a:cs typeface="Calibri"/>
            </a:endParaRPr>
          </a:p>
        </p:txBody>
      </p:sp>
      <p:sp>
        <p:nvSpPr>
          <p:cNvPr id="4" name="Slide Number Placeholder 3"/>
          <p:cNvSpPr>
            <a:spLocks noGrp="1"/>
          </p:cNvSpPr>
          <p:nvPr>
            <p:ph type="sldNum" sz="quarter" idx="5"/>
          </p:nvPr>
        </p:nvSpPr>
        <p:spPr/>
        <p:txBody>
          <a:bodyPr/>
          <a:lstStyle/>
          <a:p>
            <a:fld id="{EBB56AF4-CBA9-4730-9A53-95ADFAD3396C}" type="slidenum">
              <a:rPr lang="id-ID" smtClean="0"/>
              <a:t>17</a:t>
            </a:fld>
            <a:endParaRPr lang="id-ID"/>
          </a:p>
        </p:txBody>
      </p:sp>
    </p:spTree>
    <p:extLst>
      <p:ext uri="{BB962C8B-B14F-4D97-AF65-F5344CB8AC3E}">
        <p14:creationId xmlns:p14="http://schemas.microsoft.com/office/powerpoint/2010/main" val="4106830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45s</a:t>
            </a:r>
          </a:p>
          <a:p>
            <a:pPr algn="l" rtl="0" fontAlgn="base"/>
            <a:r>
              <a:rPr lang="en-US" b="0" i="0">
                <a:solidFill>
                  <a:srgbClr val="000000"/>
                </a:solidFill>
                <a:effectLst/>
                <a:latin typeface="Times New Roman" panose="02020603050405020304" pitchFamily="18" charset="0"/>
              </a:rPr>
              <a:t> </a:t>
            </a:r>
            <a:r>
              <a:rPr lang="en-US" sz="1800" b="0" i="1" u="none" strike="noStrike">
                <a:solidFill>
                  <a:srgbClr val="000000"/>
                </a:solidFill>
                <a:effectLst/>
                <a:highlight>
                  <a:srgbClr val="F5F5F5"/>
                </a:highlight>
                <a:latin typeface="Calibri" panose="020F0502020204030204" pitchFamily="34" charset="0"/>
              </a:rPr>
              <a:t>Orient Stakeholders to table. </a:t>
            </a:r>
            <a:r>
              <a:rPr lang="en-US" sz="1800" b="0" i="0">
                <a:solidFill>
                  <a:srgbClr val="444444"/>
                </a:solidFill>
                <a:effectLst/>
                <a:highlight>
                  <a:srgbClr val="F5F5F5"/>
                </a:highlight>
                <a:latin typeface="Calibri" panose="020F0502020204030204" pitchFamily="34" charset="0"/>
              </a:rPr>
              <a:t>​</a:t>
            </a:r>
            <a:endParaRPr lang="en-US" b="0" i="0">
              <a:solidFill>
                <a:srgbClr val="444444"/>
              </a:solidFill>
              <a:effectLst/>
              <a:highlight>
                <a:srgbClr val="F5F5F5"/>
              </a:highlight>
              <a:latin typeface="Calibri" panose="020F0502020204030204" pitchFamily="34" charset="0"/>
            </a:endParaRPr>
          </a:p>
          <a:p>
            <a:pPr algn="l" rtl="0" fontAlgn="base"/>
            <a:r>
              <a:rPr lang="en-US" sz="1800" b="1" i="0" u="none" strike="noStrike">
                <a:solidFill>
                  <a:srgbClr val="000000"/>
                </a:solidFill>
                <a:effectLst/>
                <a:highlight>
                  <a:srgbClr val="F5F5F5"/>
                </a:highlight>
                <a:latin typeface="Calibri" panose="020F0502020204030204" pitchFamily="34" charset="0"/>
              </a:rPr>
              <a:t>Link to sheet: https://readyzonehq.sharepoint.com/:x:/r/sites/test/_layouts/15/Doc.aspx?sourcedoc=%7B2CC77BEC-3023-4E14-AE0A-70D82ECCC9B2%7D&amp;file=OHS%20Obj%202%20GoalsAndObjectivesImplementationPlanTable_041724.xlsx&amp;action=default&amp;mobileredirect=true&amp;wdsle=0</a:t>
            </a:r>
          </a:p>
          <a:p>
            <a:pPr algn="l" rtl="0" fontAlgn="base"/>
            <a:endParaRPr lang="en-US" sz="1800" b="0" i="0" u="none" strike="noStrike">
              <a:solidFill>
                <a:srgbClr val="000000"/>
              </a:solidFill>
              <a:effectLst/>
              <a:highlight>
                <a:srgbClr val="F5F5F5"/>
              </a:highlight>
              <a:latin typeface="Calibri" panose="020F0502020204030204" pitchFamily="34" charset="0"/>
            </a:endParaRPr>
          </a:p>
          <a:p>
            <a:pPr algn="l" rtl="0" fontAlgn="base"/>
            <a:r>
              <a:rPr lang="en-US" sz="1800" b="0" i="0" u="none" strike="noStrike">
                <a:solidFill>
                  <a:srgbClr val="000000"/>
                </a:solidFill>
                <a:effectLst/>
                <a:highlight>
                  <a:srgbClr val="F5F5F5"/>
                </a:highlight>
                <a:latin typeface="Calibri" panose="020F0502020204030204" pitchFamily="34" charset="0"/>
              </a:rPr>
              <a:t>The table you see here is the Goal 1 Responsibility Assignment Matrix with the orgs that have completed the survey. This table is where you will see the RASCI assignments based on how your organization responded. </a:t>
            </a:r>
            <a:r>
              <a:rPr lang="en-US" sz="1800" b="0" i="0">
                <a:solidFill>
                  <a:srgbClr val="444444"/>
                </a:solidFill>
                <a:effectLst/>
                <a:highlight>
                  <a:srgbClr val="F5F5F5"/>
                </a:highlight>
                <a:latin typeface="Calibri" panose="020F0502020204030204" pitchFamily="34" charset="0"/>
              </a:rPr>
              <a:t>​</a:t>
            </a:r>
            <a:endParaRPr lang="en-US" b="0" i="0">
              <a:solidFill>
                <a:srgbClr val="444444"/>
              </a:solidFill>
              <a:effectLst/>
              <a:highlight>
                <a:srgbClr val="F5F5F5"/>
              </a:highlight>
              <a:latin typeface="Calibri" panose="020F0502020204030204" pitchFamily="34" charset="0"/>
            </a:endParaRPr>
          </a:p>
          <a:p>
            <a:pPr algn="l" rtl="0" fontAlgn="base"/>
            <a:r>
              <a:rPr lang="en-US" sz="1800" b="0" i="0" u="none" strike="noStrike">
                <a:solidFill>
                  <a:srgbClr val="000000"/>
                </a:solidFill>
                <a:effectLst/>
                <a:highlight>
                  <a:srgbClr val="F5F5F5"/>
                </a:highlight>
                <a:latin typeface="Calibri" panose="020F0502020204030204" pitchFamily="34" charset="0"/>
              </a:rPr>
              <a:t>Starting from the top to the bottom rows, the first row is the Goal, the second are the objectives, and the third are each individual activity for each objective. </a:t>
            </a:r>
            <a:r>
              <a:rPr lang="en-US" sz="1800" b="0" i="0">
                <a:solidFill>
                  <a:srgbClr val="444444"/>
                </a:solidFill>
                <a:effectLst/>
                <a:highlight>
                  <a:srgbClr val="F5F5F5"/>
                </a:highlight>
                <a:latin typeface="Calibri" panose="020F0502020204030204" pitchFamily="34" charset="0"/>
              </a:rPr>
              <a:t>​</a:t>
            </a:r>
            <a:endParaRPr lang="en-US" b="0" i="0">
              <a:solidFill>
                <a:srgbClr val="444444"/>
              </a:solidFill>
              <a:effectLst/>
              <a:highlight>
                <a:srgbClr val="F5F5F5"/>
              </a:highlight>
              <a:latin typeface="Calibri" panose="020F0502020204030204" pitchFamily="34" charset="0"/>
            </a:endParaRPr>
          </a:p>
          <a:p>
            <a:pPr algn="l" rtl="0" fontAlgn="base"/>
            <a:r>
              <a:rPr lang="en-US" sz="1800" b="0" i="0" u="none" strike="noStrike">
                <a:solidFill>
                  <a:srgbClr val="000000"/>
                </a:solidFill>
                <a:effectLst/>
                <a:highlight>
                  <a:srgbClr val="F5F5F5"/>
                </a:highlight>
                <a:latin typeface="Calibri" panose="020F0502020204030204" pitchFamily="34" charset="0"/>
              </a:rPr>
              <a:t>On the left hand side of the table is where the organizations will be listed. </a:t>
            </a:r>
            <a:endParaRPr lang="en-US" b="0" i="0">
              <a:solidFill>
                <a:srgbClr val="444444"/>
              </a:solidFill>
              <a:effectLst/>
              <a:highlight>
                <a:srgbClr val="F5F5F5"/>
              </a:highligh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EBB56AF4-CBA9-4730-9A53-95ADFAD3396C}" type="slidenum">
              <a:rPr lang="id-ID" smtClean="0"/>
              <a:t>18</a:t>
            </a:fld>
            <a:endParaRPr lang="id-ID"/>
          </a:p>
        </p:txBody>
      </p:sp>
    </p:spTree>
    <p:extLst>
      <p:ext uri="{BB962C8B-B14F-4D97-AF65-F5344CB8AC3E}">
        <p14:creationId xmlns:p14="http://schemas.microsoft.com/office/powerpoint/2010/main" val="306332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0916</a:t>
            </a:r>
          </a:p>
          <a:p>
            <a:r>
              <a:rPr lang="en-US"/>
              <a:t>15s</a:t>
            </a:r>
          </a:p>
          <a:p>
            <a:r>
              <a:rPr lang="en-US"/>
              <a:t>Here is a look at the current RAM table for Goal 2. </a:t>
            </a:r>
          </a:p>
          <a:p>
            <a:r>
              <a:rPr lang="en-US">
                <a:cs typeface="Calibri"/>
              </a:rPr>
              <a:t>Again we had an additional 2 Orgs added. </a:t>
            </a:r>
          </a:p>
          <a:p>
            <a:endParaRPr lang="en-US"/>
          </a:p>
        </p:txBody>
      </p:sp>
      <p:sp>
        <p:nvSpPr>
          <p:cNvPr id="4" name="Slide Number Placeholder 3"/>
          <p:cNvSpPr>
            <a:spLocks noGrp="1"/>
          </p:cNvSpPr>
          <p:nvPr>
            <p:ph type="sldNum" sz="quarter" idx="5"/>
          </p:nvPr>
        </p:nvSpPr>
        <p:spPr/>
        <p:txBody>
          <a:bodyPr/>
          <a:lstStyle/>
          <a:p>
            <a:fld id="{EBB56AF4-CBA9-4730-9A53-95ADFAD3396C}" type="slidenum">
              <a:rPr lang="id-ID" smtClean="0"/>
              <a:t>19</a:t>
            </a:fld>
            <a:endParaRPr lang="id-ID"/>
          </a:p>
        </p:txBody>
      </p:sp>
    </p:spTree>
    <p:extLst>
      <p:ext uri="{BB962C8B-B14F-4D97-AF65-F5344CB8AC3E}">
        <p14:creationId xmlns:p14="http://schemas.microsoft.com/office/powerpoint/2010/main" val="419523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15s</a:t>
            </a:r>
          </a:p>
          <a:p>
            <a:r>
              <a:rPr lang="en-US"/>
              <a:t>The agenda for today is to provide </a:t>
            </a:r>
            <a:r>
              <a:rPr lang="en-US" dirty="0"/>
              <a:t>an update on </a:t>
            </a:r>
            <a:r>
              <a:rPr lang="en-US"/>
              <a:t>the </a:t>
            </a:r>
            <a:r>
              <a:rPr lang="en-US" dirty="0"/>
              <a:t>CISRP implementation plan</a:t>
            </a:r>
            <a:endParaRPr lang="en-US"/>
          </a:p>
        </p:txBody>
      </p:sp>
      <p:sp>
        <p:nvSpPr>
          <p:cNvPr id="4" name="Slide Number Placeholder 3"/>
          <p:cNvSpPr>
            <a:spLocks noGrp="1"/>
          </p:cNvSpPr>
          <p:nvPr>
            <p:ph type="sldNum" sz="quarter" idx="5"/>
          </p:nvPr>
        </p:nvSpPr>
        <p:spPr/>
        <p:txBody>
          <a:bodyPr/>
          <a:lstStyle/>
          <a:p>
            <a:fld id="{EBB56AF4-CBA9-4730-9A53-95ADFAD3396C}" type="slidenum">
              <a:rPr lang="id-ID" smtClean="0"/>
              <a:t>2</a:t>
            </a:fld>
            <a:endParaRPr lang="id-ID"/>
          </a:p>
        </p:txBody>
      </p:sp>
    </p:spTree>
    <p:extLst>
      <p:ext uri="{BB962C8B-B14F-4D97-AF65-F5344CB8AC3E}">
        <p14:creationId xmlns:p14="http://schemas.microsoft.com/office/powerpoint/2010/main" val="1486680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0916</a:t>
            </a:r>
          </a:p>
          <a:p>
            <a:r>
              <a:rPr lang="en-US"/>
              <a:t>30s</a:t>
            </a:r>
          </a:p>
          <a:p>
            <a:r>
              <a:rPr lang="en-US"/>
              <a:t>Goal 3 RAM table</a:t>
            </a:r>
            <a:endParaRPr lang="en-US">
              <a:cs typeface="Calibri"/>
            </a:endParaRPr>
          </a:p>
        </p:txBody>
      </p:sp>
      <p:sp>
        <p:nvSpPr>
          <p:cNvPr id="4" name="Slide Number Placeholder 3"/>
          <p:cNvSpPr>
            <a:spLocks noGrp="1"/>
          </p:cNvSpPr>
          <p:nvPr>
            <p:ph type="sldNum" sz="quarter" idx="5"/>
          </p:nvPr>
        </p:nvSpPr>
        <p:spPr/>
        <p:txBody>
          <a:bodyPr/>
          <a:lstStyle/>
          <a:p>
            <a:fld id="{EBB56AF4-CBA9-4730-9A53-95ADFAD3396C}" type="slidenum">
              <a:rPr lang="id-ID" smtClean="0"/>
              <a:t>20</a:t>
            </a:fld>
            <a:endParaRPr lang="id-ID"/>
          </a:p>
        </p:txBody>
      </p:sp>
    </p:spTree>
    <p:extLst>
      <p:ext uri="{BB962C8B-B14F-4D97-AF65-F5344CB8AC3E}">
        <p14:creationId xmlns:p14="http://schemas.microsoft.com/office/powerpoint/2010/main" val="4011197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0917</a:t>
            </a:r>
          </a:p>
          <a:p>
            <a:r>
              <a:rPr lang="en-US"/>
              <a:t>30s</a:t>
            </a:r>
          </a:p>
          <a:p>
            <a:r>
              <a:rPr lang="en-US"/>
              <a:t>Goal 4 RAM table</a:t>
            </a:r>
            <a:endParaRPr lang="en-US">
              <a:cs typeface="Calibri"/>
            </a:endParaRPr>
          </a:p>
          <a:p>
            <a:r>
              <a:rPr lang="en-US"/>
              <a:t>For your review, we ask that for those organizations who have filled out the survey - that you take a close look at the RAM tables to ensure that your org is listed in the correct role in the correct spot. </a:t>
            </a:r>
          </a:p>
          <a:p>
            <a:r>
              <a:rPr lang="en-US"/>
              <a:t>Please feel free to reach out to us if you note any errors or have other questions related to level of effort.</a:t>
            </a:r>
            <a:endParaRPr lang="en-US">
              <a:cs typeface="Calibri"/>
            </a:endParaRPr>
          </a:p>
        </p:txBody>
      </p:sp>
      <p:sp>
        <p:nvSpPr>
          <p:cNvPr id="4" name="Slide Number Placeholder 3"/>
          <p:cNvSpPr>
            <a:spLocks noGrp="1"/>
          </p:cNvSpPr>
          <p:nvPr>
            <p:ph type="sldNum" sz="quarter" idx="5"/>
          </p:nvPr>
        </p:nvSpPr>
        <p:spPr/>
        <p:txBody>
          <a:bodyPr/>
          <a:lstStyle/>
          <a:p>
            <a:fld id="{EBB56AF4-CBA9-4730-9A53-95ADFAD3396C}" type="slidenum">
              <a:rPr lang="id-ID" smtClean="0"/>
              <a:t>21</a:t>
            </a:fld>
            <a:endParaRPr lang="id-ID"/>
          </a:p>
        </p:txBody>
      </p:sp>
    </p:spTree>
    <p:extLst>
      <p:ext uri="{BB962C8B-B14F-4D97-AF65-F5344CB8AC3E}">
        <p14:creationId xmlns:p14="http://schemas.microsoft.com/office/powerpoint/2010/main" val="2514508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15s</a:t>
            </a:r>
          </a:p>
          <a:p>
            <a:r>
              <a:rPr lang="en-US"/>
              <a:t>Here is the list of OHS’s identified Potential collaborators. </a:t>
            </a:r>
          </a:p>
          <a:p>
            <a:r>
              <a:rPr lang="en-US"/>
              <a:t>potential collaborators may be aligned to as few as one or as many as all the activities associated with the goals; however, as of the publishing date of this plan, they have not confirmed their role in the RAM goal tables above.</a:t>
            </a:r>
          </a:p>
        </p:txBody>
      </p:sp>
      <p:sp>
        <p:nvSpPr>
          <p:cNvPr id="4" name="Slide Number Placeholder 3"/>
          <p:cNvSpPr>
            <a:spLocks noGrp="1"/>
          </p:cNvSpPr>
          <p:nvPr>
            <p:ph type="sldNum" sz="quarter" idx="5"/>
          </p:nvPr>
        </p:nvSpPr>
        <p:spPr/>
        <p:txBody>
          <a:bodyPr/>
          <a:lstStyle/>
          <a:p>
            <a:fld id="{EBB56AF4-CBA9-4730-9A53-95ADFAD3396C}" type="slidenum">
              <a:rPr lang="id-ID" smtClean="0"/>
              <a:t>22</a:t>
            </a:fld>
            <a:endParaRPr lang="id-ID"/>
          </a:p>
        </p:txBody>
      </p:sp>
    </p:spTree>
    <p:extLst>
      <p:ext uri="{BB962C8B-B14F-4D97-AF65-F5344CB8AC3E}">
        <p14:creationId xmlns:p14="http://schemas.microsoft.com/office/powerpoint/2010/main" val="1339213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A6E35-5579-5B20-F381-A66CA48BE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A9D8C-9E71-8663-3F6D-5CAB8BFC2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A44A8-E4D2-528E-76E1-C16BACC1CC12}"/>
              </a:ext>
            </a:extLst>
          </p:cNvPr>
          <p:cNvSpPr>
            <a:spLocks noGrp="1"/>
          </p:cNvSpPr>
          <p:nvPr>
            <p:ph type="body" idx="1"/>
          </p:nvPr>
        </p:nvSpPr>
        <p:spPr/>
        <p:txBody>
          <a:bodyPr/>
          <a:lstStyle/>
          <a:p>
            <a:r>
              <a:rPr lang="en-US"/>
              <a:t>15s</a:t>
            </a:r>
            <a:endParaRPr lang="en-US">
              <a:cs typeface="Calibri"/>
            </a:endParaRPr>
          </a:p>
          <a:p>
            <a:r>
              <a:rPr lang="en-US"/>
              <a:t>App B and C are where you can find the Acronyms used throughout the plan and the Key terms used throughout the plan along with their citations. </a:t>
            </a:r>
            <a:endParaRPr lang="en-US">
              <a:cs typeface="Calibri"/>
            </a:endParaRPr>
          </a:p>
        </p:txBody>
      </p:sp>
      <p:sp>
        <p:nvSpPr>
          <p:cNvPr id="4" name="Slide Number Placeholder 3">
            <a:extLst>
              <a:ext uri="{FF2B5EF4-FFF2-40B4-BE49-F238E27FC236}">
                <a16:creationId xmlns:a16="http://schemas.microsoft.com/office/drawing/2014/main" id="{48E2022D-0C45-0932-0B54-05E610B9954D}"/>
              </a:ext>
            </a:extLst>
          </p:cNvPr>
          <p:cNvSpPr>
            <a:spLocks noGrp="1"/>
          </p:cNvSpPr>
          <p:nvPr>
            <p:ph type="sldNum" sz="quarter" idx="5"/>
          </p:nvPr>
        </p:nvSpPr>
        <p:spPr/>
        <p:txBody>
          <a:bodyPr/>
          <a:lstStyle/>
          <a:p>
            <a:fld id="{EBB56AF4-CBA9-4730-9A53-95ADFAD3396C}" type="slidenum">
              <a:rPr lang="id-ID" smtClean="0"/>
              <a:t>23</a:t>
            </a:fld>
            <a:endParaRPr lang="id-ID"/>
          </a:p>
        </p:txBody>
      </p:sp>
    </p:spTree>
    <p:extLst>
      <p:ext uri="{BB962C8B-B14F-4D97-AF65-F5344CB8AC3E}">
        <p14:creationId xmlns:p14="http://schemas.microsoft.com/office/powerpoint/2010/main" val="632528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15s</a:t>
            </a:r>
            <a:endParaRPr lang="en-US">
              <a:cs typeface="Calibri"/>
            </a:endParaRPr>
          </a:p>
          <a:p>
            <a:r>
              <a:rPr lang="en-US"/>
              <a:t>Appendix D holds our stakeholder engagement information. Within the appendix, you will find an Overview of our WG sessions and their agenda topics, and you will also find other stakeholder engagement meetings that our team conducted throughout the duration of the project. </a:t>
            </a:r>
            <a:endParaRPr lang="en-US">
              <a:cs typeface="Calibri"/>
            </a:endParaRPr>
          </a:p>
        </p:txBody>
      </p:sp>
      <p:sp>
        <p:nvSpPr>
          <p:cNvPr id="4" name="Slide Number Placeholder 3"/>
          <p:cNvSpPr>
            <a:spLocks noGrp="1"/>
          </p:cNvSpPr>
          <p:nvPr>
            <p:ph type="sldNum" sz="quarter" idx="5"/>
          </p:nvPr>
        </p:nvSpPr>
        <p:spPr/>
        <p:txBody>
          <a:bodyPr/>
          <a:lstStyle/>
          <a:p>
            <a:fld id="{EBB56AF4-CBA9-4730-9A53-95ADFAD3396C}" type="slidenum">
              <a:rPr lang="id-ID" smtClean="0"/>
              <a:t>24</a:t>
            </a:fld>
            <a:endParaRPr lang="id-ID"/>
          </a:p>
        </p:txBody>
      </p:sp>
    </p:spTree>
    <p:extLst>
      <p:ext uri="{BB962C8B-B14F-4D97-AF65-F5344CB8AC3E}">
        <p14:creationId xmlns:p14="http://schemas.microsoft.com/office/powerpoint/2010/main" val="711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15s</a:t>
            </a:r>
            <a:endParaRPr lang="en-US" dirty="0">
              <a:cs typeface="Calibri"/>
            </a:endParaRPr>
          </a:p>
          <a:p>
            <a:r>
              <a:rPr lang="en-US" dirty="0">
                <a:ea typeface="Calibri"/>
                <a:cs typeface="Calibri"/>
              </a:rPr>
              <a:t>The first section of Appendix D highlights the working groups that took place between July of 2023 and July of 2024 and their primary topics of discussion.</a:t>
            </a:r>
          </a:p>
        </p:txBody>
      </p:sp>
      <p:sp>
        <p:nvSpPr>
          <p:cNvPr id="4" name="Slide Number Placeholder 3"/>
          <p:cNvSpPr>
            <a:spLocks noGrp="1"/>
          </p:cNvSpPr>
          <p:nvPr>
            <p:ph type="sldNum" sz="quarter" idx="5"/>
          </p:nvPr>
        </p:nvSpPr>
        <p:spPr/>
        <p:txBody>
          <a:bodyPr/>
          <a:lstStyle/>
          <a:p>
            <a:fld id="{EBB56AF4-CBA9-4730-9A53-95ADFAD3396C}" type="slidenum">
              <a:rPr lang="id-ID" smtClean="0"/>
              <a:t>25</a:t>
            </a:fld>
            <a:endParaRPr lang="id-ID"/>
          </a:p>
        </p:txBody>
      </p:sp>
    </p:spTree>
    <p:extLst>
      <p:ext uri="{BB962C8B-B14F-4D97-AF65-F5344CB8AC3E}">
        <p14:creationId xmlns:p14="http://schemas.microsoft.com/office/powerpoint/2010/main" val="930969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15s</a:t>
            </a:r>
            <a:endParaRPr lang="en-US">
              <a:cs typeface="Calibri"/>
            </a:endParaRPr>
          </a:p>
          <a:p>
            <a:r>
              <a:rPr lang="en-US"/>
              <a:t>OHS also hosted over 30 additional meetings to facilitate inforamtion sharing and collaboration between local, State, federal, and private sector partners.</a:t>
            </a:r>
            <a:endParaRPr lang="en-US">
              <a:cs typeface="Calibri"/>
            </a:endParaRPr>
          </a:p>
        </p:txBody>
      </p:sp>
      <p:sp>
        <p:nvSpPr>
          <p:cNvPr id="4" name="Slide Number Placeholder 3"/>
          <p:cNvSpPr>
            <a:spLocks noGrp="1"/>
          </p:cNvSpPr>
          <p:nvPr>
            <p:ph type="sldNum" sz="quarter" idx="5"/>
          </p:nvPr>
        </p:nvSpPr>
        <p:spPr/>
        <p:txBody>
          <a:bodyPr/>
          <a:lstStyle/>
          <a:p>
            <a:fld id="{EBB56AF4-CBA9-4730-9A53-95ADFAD3396C}" type="slidenum">
              <a:rPr lang="id-ID" smtClean="0"/>
              <a:t>26</a:t>
            </a:fld>
            <a:endParaRPr lang="id-ID"/>
          </a:p>
        </p:txBody>
      </p:sp>
    </p:spTree>
    <p:extLst>
      <p:ext uri="{BB962C8B-B14F-4D97-AF65-F5344CB8AC3E}">
        <p14:creationId xmlns:p14="http://schemas.microsoft.com/office/powerpoint/2010/main" val="2717827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15 s</a:t>
            </a:r>
            <a:endParaRPr lang="en-US">
              <a:cs typeface="Calibri"/>
            </a:endParaRPr>
          </a:p>
          <a:p>
            <a:r>
              <a:rPr lang="en-US"/>
              <a:t>App E is where all the references used throughout the plan will be listed</a:t>
            </a:r>
            <a:endParaRPr lang="en-US">
              <a:cs typeface="Calibri"/>
            </a:endParaRPr>
          </a:p>
        </p:txBody>
      </p:sp>
      <p:sp>
        <p:nvSpPr>
          <p:cNvPr id="4" name="Slide Number Placeholder 3"/>
          <p:cNvSpPr>
            <a:spLocks noGrp="1"/>
          </p:cNvSpPr>
          <p:nvPr>
            <p:ph type="sldNum" sz="quarter" idx="5"/>
          </p:nvPr>
        </p:nvSpPr>
        <p:spPr/>
        <p:txBody>
          <a:bodyPr/>
          <a:lstStyle/>
          <a:p>
            <a:fld id="{4F3FEFB6-7812-465E-B068-5180B609AE37}" type="slidenum">
              <a:rPr lang="en-US" smtClean="0"/>
              <a:t>27</a:t>
            </a:fld>
            <a:endParaRPr lang="en-US"/>
          </a:p>
        </p:txBody>
      </p:sp>
    </p:spTree>
    <p:extLst>
      <p:ext uri="{BB962C8B-B14F-4D97-AF65-F5344CB8AC3E}">
        <p14:creationId xmlns:p14="http://schemas.microsoft.com/office/powerpoint/2010/main" val="2259141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 s</a:t>
            </a:r>
            <a:endParaRPr lang="en-US">
              <a:cs typeface="Calibri"/>
            </a:endParaRPr>
          </a:p>
          <a:p>
            <a:r>
              <a:rPr lang="en-US"/>
              <a:t>App F is our plan maintenance section. This section is all about how OHS will update and maintain both the plan itself and the CI COP. </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This plan requires two types of reviews, each with a distinct purpose: the CI Implementation Plan review and the CI dataset review. The Implementation Plan review focuses on the processes, procedures, and requirements within the Implementation Plan itself, while the dataset review ensures that the stakeholder datasets included within the CI COP are accurate and up to date. </a:t>
            </a:r>
          </a:p>
          <a:p>
            <a:endParaRPr lang="en-US">
              <a:cs typeface="Calibri"/>
            </a:endParaRPr>
          </a:p>
          <a:p>
            <a:r>
              <a:rPr lang="en-US">
                <a:cs typeface="Calibri"/>
              </a:rPr>
              <a:t>This section addresses: </a:t>
            </a:r>
          </a:p>
          <a:p>
            <a:pPr algn="just" rtl="0" fontAlgn="base">
              <a:buFont typeface="Arial" panose="020B0604020202020204" pitchFamily="34" charset="0"/>
              <a:buChar char="•"/>
            </a:pPr>
            <a:r>
              <a:rPr lang="en-US" sz="1800" b="0" i="0">
                <a:solidFill>
                  <a:srgbClr val="000000"/>
                </a:solidFill>
                <a:effectLst/>
                <a:latin typeface="Calibri" panose="020F0502020204030204" pitchFamily="34" charset="0"/>
              </a:rPr>
              <a:t>Maintaining a plan review schedule (which may include stakeholders) </a:t>
            </a:r>
          </a:p>
          <a:p>
            <a:pPr algn="just" rtl="0" fontAlgn="base">
              <a:buFont typeface="Arial" panose="020B0604020202020204" pitchFamily="34" charset="0"/>
              <a:buChar char="•"/>
            </a:pPr>
            <a:r>
              <a:rPr lang="en-US" sz="1800" b="0" i="0">
                <a:solidFill>
                  <a:srgbClr val="000000"/>
                </a:solidFill>
                <a:effectLst/>
                <a:latin typeface="Calibri" panose="020F0502020204030204" pitchFamily="34" charset="0"/>
              </a:rPr>
              <a:t>Reviewing all plan components and proposed changes for consistency </a:t>
            </a:r>
          </a:p>
          <a:p>
            <a:pPr algn="just" rtl="0" fontAlgn="base">
              <a:buFont typeface="Arial" panose="020B0604020202020204" pitchFamily="34" charset="0"/>
              <a:buChar char="•"/>
            </a:pPr>
            <a:r>
              <a:rPr lang="en-US" sz="1800" b="0" i="0">
                <a:solidFill>
                  <a:srgbClr val="000000"/>
                </a:solidFill>
                <a:effectLst/>
                <a:latin typeface="Calibri" panose="020F0502020204030204" pitchFamily="34" charset="0"/>
              </a:rPr>
              <a:t>Obtaining approvals for changes from the appropriate authorities and notifying stakeholders of approved changes </a:t>
            </a:r>
          </a:p>
          <a:p>
            <a:pPr algn="just" rtl="0" fontAlgn="base">
              <a:buFont typeface="Arial" panose="020B0604020202020204" pitchFamily="34" charset="0"/>
              <a:buChar char="•"/>
            </a:pPr>
            <a:r>
              <a:rPr lang="en-US" sz="1800" b="0" i="0">
                <a:solidFill>
                  <a:srgbClr val="000000"/>
                </a:solidFill>
                <a:effectLst/>
                <a:latin typeface="Calibri" panose="020F0502020204030204" pitchFamily="34" charset="0"/>
              </a:rPr>
              <a:t>Maintaining a record of changes </a:t>
            </a:r>
          </a:p>
          <a:p>
            <a:pPr algn="just" rtl="0" fontAlgn="base">
              <a:buFont typeface="Arial" panose="020B0604020202020204" pitchFamily="34" charset="0"/>
              <a:buChar char="•"/>
            </a:pPr>
            <a:r>
              <a:rPr lang="en-US">
                <a:cs typeface="Calibri"/>
              </a:rPr>
              <a:t>PCII</a:t>
            </a:r>
          </a:p>
          <a:p>
            <a:pPr algn="just" rtl="0" fontAlgn="base">
              <a:buFont typeface="Arial" panose="020B0604020202020204" pitchFamily="34" charset="0"/>
              <a:buChar char="•"/>
            </a:pPr>
            <a:r>
              <a:rPr lang="en-US">
                <a:cs typeface="Calibri"/>
              </a:rPr>
              <a:t>Plan review guidance and timeframes</a:t>
            </a:r>
          </a:p>
        </p:txBody>
      </p:sp>
      <p:sp>
        <p:nvSpPr>
          <p:cNvPr id="4" name="Slide Number Placeholder 3"/>
          <p:cNvSpPr>
            <a:spLocks noGrp="1"/>
          </p:cNvSpPr>
          <p:nvPr>
            <p:ph type="sldNum" sz="quarter" idx="5"/>
          </p:nvPr>
        </p:nvSpPr>
        <p:spPr/>
        <p:txBody>
          <a:bodyPr/>
          <a:lstStyle/>
          <a:p>
            <a:fld id="{EBB56AF4-CBA9-4730-9A53-95ADFAD3396C}" type="slidenum">
              <a:rPr lang="id-ID" smtClean="0"/>
              <a:t>28</a:t>
            </a:fld>
            <a:endParaRPr lang="id-ID"/>
          </a:p>
        </p:txBody>
      </p:sp>
    </p:spTree>
    <p:extLst>
      <p:ext uri="{BB962C8B-B14F-4D97-AF65-F5344CB8AC3E}">
        <p14:creationId xmlns:p14="http://schemas.microsoft.com/office/powerpoint/2010/main" val="1857790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Secs) </a:t>
            </a:r>
          </a:p>
          <a:p>
            <a:r>
              <a:rPr lang="en-US" dirty="0"/>
              <a:t>If anyone is interested in participating in future working groups or learning more about the CI projects and receiving a copy of the final plan when it goes out, please contact the project lead Ken Fisher, or Michael Covert whose email addresses are both listed on this slide. </a:t>
            </a:r>
          </a:p>
        </p:txBody>
      </p:sp>
      <p:sp>
        <p:nvSpPr>
          <p:cNvPr id="4" name="Slide Number Placeholder 3"/>
          <p:cNvSpPr>
            <a:spLocks noGrp="1"/>
          </p:cNvSpPr>
          <p:nvPr>
            <p:ph type="sldNum" sz="quarter" idx="5"/>
          </p:nvPr>
        </p:nvSpPr>
        <p:spPr/>
        <p:txBody>
          <a:bodyPr/>
          <a:lstStyle/>
          <a:p>
            <a:fld id="{EBB56AF4-CBA9-4730-9A53-95ADFAD3396C}" type="slidenum">
              <a:rPr lang="id-ID" smtClean="0"/>
              <a:t>29</a:t>
            </a:fld>
            <a:endParaRPr lang="id-ID"/>
          </a:p>
        </p:txBody>
      </p:sp>
    </p:spTree>
    <p:extLst>
      <p:ext uri="{BB962C8B-B14F-4D97-AF65-F5344CB8AC3E}">
        <p14:creationId xmlns:p14="http://schemas.microsoft.com/office/powerpoint/2010/main" val="383830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30 secs)</a:t>
            </a:r>
          </a:p>
          <a:p>
            <a:r>
              <a:rPr lang="en-US" dirty="0"/>
              <a:t>The scope of this project is to review the reference materials like the OHS Critical Infrastructure Security and Resilience Program (CISRP), the CISA Infrastructure Resilience Planning Framework (IRPF) Sector-Specific Plans (SSPs), existing owner/operator datasets, and stakeholder input to develop an implementation plan to establish a data management system for Hawaii’s critical infrastructure data. </a:t>
            </a:r>
          </a:p>
          <a:p>
            <a:endParaRPr lang="en-US" dirty="0">
              <a:cs typeface="Calibri"/>
            </a:endParaRPr>
          </a:p>
          <a:p>
            <a:r>
              <a:rPr lang="en-US" dirty="0">
                <a:cs typeface="Calibri"/>
              </a:rPr>
              <a:t>As you can see, it’s a pretty daunting task if you’re trying to address all the sectors at once. With that in mind, OHS identified specific sectors to begin with [next slide]</a:t>
            </a:r>
          </a:p>
          <a:p>
            <a:endParaRPr lang="en-US" dirty="0">
              <a:cs typeface="Calibri"/>
            </a:endParaRPr>
          </a:p>
        </p:txBody>
      </p:sp>
      <p:sp>
        <p:nvSpPr>
          <p:cNvPr id="4" name="Slide Number Placeholder 3"/>
          <p:cNvSpPr>
            <a:spLocks noGrp="1"/>
          </p:cNvSpPr>
          <p:nvPr>
            <p:ph type="sldNum" sz="quarter" idx="5"/>
          </p:nvPr>
        </p:nvSpPr>
        <p:spPr/>
        <p:txBody>
          <a:bodyPr/>
          <a:lstStyle/>
          <a:p>
            <a:fld id="{EBB56AF4-CBA9-4730-9A53-95ADFAD3396C}" type="slidenum">
              <a:rPr lang="id-ID" smtClean="0"/>
              <a:t>3</a:t>
            </a:fld>
            <a:endParaRPr lang="id-ID"/>
          </a:p>
        </p:txBody>
      </p:sp>
    </p:spTree>
    <p:extLst>
      <p:ext uri="{BB962C8B-B14F-4D97-AF65-F5344CB8AC3E}">
        <p14:creationId xmlns:p14="http://schemas.microsoft.com/office/powerpoint/2010/main" val="2461708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5 mins for questions</a:t>
            </a:r>
          </a:p>
          <a:p>
            <a:endParaRPr lang="en-US"/>
          </a:p>
        </p:txBody>
      </p:sp>
      <p:sp>
        <p:nvSpPr>
          <p:cNvPr id="4" name="Slide Number Placeholder 3"/>
          <p:cNvSpPr>
            <a:spLocks noGrp="1"/>
          </p:cNvSpPr>
          <p:nvPr>
            <p:ph type="sldNum" sz="quarter" idx="5"/>
          </p:nvPr>
        </p:nvSpPr>
        <p:spPr/>
        <p:txBody>
          <a:bodyPr/>
          <a:lstStyle/>
          <a:p>
            <a:fld id="{EBB56AF4-CBA9-4730-9A53-95ADFAD3396C}" type="slidenum">
              <a:rPr lang="id-ID" smtClean="0"/>
              <a:t>30</a:t>
            </a:fld>
            <a:endParaRPr lang="id-ID"/>
          </a:p>
        </p:txBody>
      </p:sp>
    </p:spTree>
    <p:extLst>
      <p:ext uri="{BB962C8B-B14F-4D97-AF65-F5344CB8AC3E}">
        <p14:creationId xmlns:p14="http://schemas.microsoft.com/office/powerpoint/2010/main" val="1693000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solidFill>
                  <a:schemeClr val="dk1"/>
                </a:solidFill>
                <a:highlight>
                  <a:srgbClr val="FFFFFF"/>
                </a:highlight>
              </a:rPr>
              <a:t>OHS Critical Infrastructure Security and Resilience Workshop v2.0 co-sponsored by the Office of the Assistant Secretary of the Navy (Energy, Installations and Environment) (ASN(EI&amp;E)). </a:t>
            </a:r>
          </a:p>
          <a:p>
            <a:pPr marL="0" lvl="0" indent="0" algn="l" rtl="0">
              <a:spcBef>
                <a:spcPts val="0"/>
              </a:spcBef>
              <a:spcAft>
                <a:spcPts val="0"/>
              </a:spcAft>
              <a:buNone/>
            </a:pPr>
            <a:endParaRPr lang="en-US" b="0">
              <a:solidFill>
                <a:schemeClr val="dk1"/>
              </a:solidFill>
              <a:highlight>
                <a:srgbClr val="FFFFFF"/>
              </a:highlight>
            </a:endParaRPr>
          </a:p>
          <a:p>
            <a:pPr marL="0" lvl="0" indent="0" algn="l" rtl="0">
              <a:spcBef>
                <a:spcPts val="0"/>
              </a:spcBef>
              <a:spcAft>
                <a:spcPts val="0"/>
              </a:spcAft>
              <a:buNone/>
            </a:pPr>
            <a:r>
              <a:rPr lang="en-US" b="0">
                <a:solidFill>
                  <a:schemeClr val="dk1"/>
                </a:solidFill>
                <a:highlight>
                  <a:srgbClr val="FFFFFF"/>
                </a:highlight>
              </a:rPr>
              <a:t>5/9 notes from meeting w/OLDCC:</a:t>
            </a:r>
          </a:p>
          <a:p>
            <a:pPr marL="0" marR="0" indent="0" algn="l" rtl="0" fontAlgn="ctr">
              <a:spcBef>
                <a:spcPts val="0"/>
              </a:spcBef>
              <a:spcAft>
                <a:spcPts val="0"/>
              </a:spcAft>
            </a:pPr>
            <a:r>
              <a:rPr lang="en-US" sz="1200" b="0" i="0" u="none" strike="noStrike">
                <a:solidFill>
                  <a:srgbClr val="004654"/>
                </a:solidFill>
                <a:effectLst/>
                <a:latin typeface="Poppins" panose="00000500000000000000" pitchFamily="2" charset="0"/>
                <a:ea typeface="Poppins" panose="00000500000000000000" pitchFamily="2" charset="0"/>
                <a:cs typeface="Poppins" panose="00000500000000000000" pitchFamily="2" charset="0"/>
              </a:rPr>
              <a:t>Statewide Installation Resilience Review – OLDCC candidate</a:t>
            </a:r>
            <a:endParaRPr lang="en-US" sz="1200" b="0" i="0" u="none" strike="noStrike">
              <a:effectLst/>
              <a:latin typeface="Arial" panose="020B0604020202020204" pitchFamily="34" charset="0"/>
            </a:endParaRPr>
          </a:p>
          <a:p>
            <a:pPr marL="0" marR="0" indent="0" algn="l" rtl="0" fontAlgn="ctr">
              <a:spcBef>
                <a:spcPts val="0"/>
              </a:spcBef>
              <a:spcAft>
                <a:spcPts val="0"/>
              </a:spcAft>
            </a:pPr>
            <a:r>
              <a:rPr lang="en-US" sz="1200" b="0" i="0" u="none" strike="noStrike">
                <a:solidFill>
                  <a:srgbClr val="004654"/>
                </a:solidFill>
                <a:effectLst/>
                <a:latin typeface="Poppins" panose="00000500000000000000" pitchFamily="2" charset="0"/>
                <a:ea typeface="Poppins" panose="00000500000000000000" pitchFamily="2" charset="0"/>
                <a:cs typeface="Poppins" panose="00000500000000000000" pitchFamily="2" charset="0"/>
              </a:rPr>
              <a:t>A Well-Ness Approach – in design, likely some other funding mechanism … what about the HMGP?</a:t>
            </a:r>
            <a:endParaRPr lang="en-US" sz="1200" b="0" i="0" u="none" strike="noStrike">
              <a:effectLst/>
              <a:latin typeface="Arial" panose="020B0604020202020204" pitchFamily="34" charset="0"/>
            </a:endParaRPr>
          </a:p>
          <a:p>
            <a:pPr marL="0" marR="0" indent="0" algn="l" rtl="0" fontAlgn="ctr">
              <a:spcBef>
                <a:spcPts val="0"/>
              </a:spcBef>
              <a:spcAft>
                <a:spcPts val="0"/>
              </a:spcAft>
            </a:pPr>
            <a:r>
              <a:rPr lang="en-US" sz="1200" b="0" i="0" u="none" strike="noStrike">
                <a:solidFill>
                  <a:srgbClr val="004654"/>
                </a:solidFill>
                <a:effectLst/>
                <a:latin typeface="Poppins" panose="00000500000000000000" pitchFamily="2" charset="0"/>
                <a:ea typeface="Poppins" panose="00000500000000000000" pitchFamily="2" charset="0"/>
                <a:cs typeface="Poppins" panose="00000500000000000000" pitchFamily="2" charset="0"/>
              </a:rPr>
              <a:t>MCBH Potable Water Project – OLDCC can’t do on-installation</a:t>
            </a:r>
            <a:endParaRPr lang="en-US" sz="1200" b="0" i="0" u="none" strike="noStrike">
              <a:effectLst/>
              <a:latin typeface="Arial" panose="020B0604020202020204" pitchFamily="34" charset="0"/>
            </a:endParaRPr>
          </a:p>
          <a:p>
            <a:pPr marL="0" marR="0" indent="0" algn="l" rtl="0" fontAlgn="ctr">
              <a:spcBef>
                <a:spcPts val="0"/>
              </a:spcBef>
              <a:spcAft>
                <a:spcPts val="0"/>
              </a:spcAft>
            </a:pPr>
            <a:r>
              <a:rPr lang="en-US" sz="1200" b="0" i="0" u="none" strike="noStrike">
                <a:solidFill>
                  <a:srgbClr val="004654"/>
                </a:solidFill>
                <a:effectLst/>
                <a:latin typeface="Poppins" panose="00000500000000000000" pitchFamily="2" charset="0"/>
                <a:ea typeface="Poppins" panose="00000500000000000000" pitchFamily="2" charset="0"/>
                <a:cs typeface="Poppins" panose="00000500000000000000" pitchFamily="2" charset="0"/>
              </a:rPr>
              <a:t>Critical Resources and Essential Employee Deployment (CREED) – not likely OLDCC in total, but perhaps in a study that links to military readiness/nexus</a:t>
            </a:r>
            <a:endParaRPr lang="en-US" sz="1200" b="0" i="0" u="none" strike="noStrike">
              <a:effectLst/>
              <a:latin typeface="Arial" panose="020B0604020202020204" pitchFamily="34" charset="0"/>
            </a:endParaRPr>
          </a:p>
          <a:p>
            <a:pPr marL="0" marR="0" indent="0" algn="l" rtl="0" fontAlgn="ctr">
              <a:spcBef>
                <a:spcPts val="0"/>
              </a:spcBef>
              <a:spcAft>
                <a:spcPts val="0"/>
              </a:spcAft>
            </a:pPr>
            <a:r>
              <a:rPr lang="en-US" sz="1200" b="0" i="0" u="none" strike="noStrike">
                <a:solidFill>
                  <a:srgbClr val="004654"/>
                </a:solidFill>
                <a:effectLst/>
                <a:latin typeface="Poppins" panose="00000500000000000000" pitchFamily="2" charset="0"/>
                <a:ea typeface="Poppins" panose="00000500000000000000" pitchFamily="2" charset="0"/>
                <a:cs typeface="Poppins" panose="00000500000000000000" pitchFamily="2" charset="0"/>
              </a:rPr>
              <a:t>Hawaii Power Grid Upgrades (HPGU) - likely some other funding mechanism if it focuses on a master plan, but possible if focused on nexus between mil/civ infrastructure and mission assurance … what about the BRIC?</a:t>
            </a:r>
          </a:p>
          <a:p>
            <a:pPr marL="0" marR="0" lvl="0" indent="0" algn="l" defTabSz="914400" rtl="0" eaLnBrk="1" fontAlgn="ctr" latinLnBrk="0" hangingPunct="1">
              <a:lnSpc>
                <a:spcPct val="100000"/>
              </a:lnSpc>
              <a:spcBef>
                <a:spcPts val="0"/>
              </a:spcBef>
              <a:spcAft>
                <a:spcPts val="0"/>
              </a:spcAft>
              <a:buClr>
                <a:srgbClr val="000000"/>
              </a:buClr>
              <a:buSzPts val="1100"/>
              <a:buFont typeface="Arial"/>
              <a:buChar char="●"/>
              <a:tabLst/>
              <a:defRPr/>
            </a:pPr>
            <a:r>
              <a:rPr lang="en-US" sz="1200" b="0" i="0" u="none" strike="noStrike">
                <a:solidFill>
                  <a:srgbClr val="004654"/>
                </a:solidFill>
                <a:effectLst/>
                <a:latin typeface="Poppins" panose="00000500000000000000" pitchFamily="2" charset="0"/>
                <a:ea typeface="Poppins" panose="00000500000000000000" pitchFamily="2" charset="0"/>
                <a:cs typeface="Poppins" panose="00000500000000000000" pitchFamily="2" charset="0"/>
              </a:rPr>
              <a:t>Hawaii State Comms Resilience Mandate (HI-SCRM) – OLDCC candidate if we can tie to military readiness/civ-mil CI nexus</a:t>
            </a:r>
            <a:endParaRPr lang="en-US" sz="1200" b="0" i="0" u="none" strike="noStrike">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F3FEFB6-7812-465E-B068-5180B609AE37}" type="slidenum">
              <a:rPr lang="en-US" smtClean="0"/>
              <a:t>31</a:t>
            </a:fld>
            <a:endParaRPr lang="en-US"/>
          </a:p>
        </p:txBody>
      </p:sp>
    </p:spTree>
    <p:extLst>
      <p:ext uri="{BB962C8B-B14F-4D97-AF65-F5344CB8AC3E}">
        <p14:creationId xmlns:p14="http://schemas.microsoft.com/office/powerpoint/2010/main" val="328012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(20 secs)</a:t>
            </a:r>
            <a:r>
              <a:rPr lang="en-US" dirty="0">
                <a:ea typeface="Calibri"/>
                <a:cs typeface="Calibri"/>
              </a:rPr>
              <a:t> </a:t>
            </a:r>
            <a:endParaRPr lang="en-US" dirty="0"/>
          </a:p>
          <a:p>
            <a:r>
              <a:rPr lang="en-US" dirty="0">
                <a:ea typeface="Calibri"/>
                <a:cs typeface="Calibri"/>
              </a:rPr>
              <a:t>Initially, OHS is focusing on these sectors (referred to as Tier 1) that you see on the screen here. OHS will address other sectors in the future. </a:t>
            </a:r>
          </a:p>
          <a:p>
            <a:endParaRPr lang="en-US" dirty="0">
              <a:ea typeface="Calibri"/>
              <a:cs typeface="Calibri"/>
            </a:endParaRPr>
          </a:p>
          <a:p>
            <a:r>
              <a:rPr lang="en-US" dirty="0">
                <a:ea typeface="Calibri"/>
                <a:cs typeface="Calibri"/>
              </a:rPr>
              <a:t>As part of our call to action, we would like to invite any </a:t>
            </a:r>
            <a:r>
              <a:rPr lang="en-US" dirty="0"/>
              <a:t>Owner/operators from Tier 1 sectors to assist OHS with the Data Collection efforts once the implementation plan is final.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BB56AF4-CBA9-4730-9A53-95ADFAD3396C}" type="slidenum">
              <a:rPr lang="id-ID" smtClean="0"/>
              <a:t>4</a:t>
            </a:fld>
            <a:endParaRPr lang="id-ID"/>
          </a:p>
        </p:txBody>
      </p:sp>
    </p:spTree>
    <p:extLst>
      <p:ext uri="{BB962C8B-B14F-4D97-AF65-F5344CB8AC3E}">
        <p14:creationId xmlns:p14="http://schemas.microsoft.com/office/powerpoint/2010/main" val="1902944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40s</a:t>
            </a:r>
          </a:p>
          <a:p>
            <a:r>
              <a:rPr lang="en-US" b="0"/>
              <a:t>You’ll see here we have adjusted our project approach to the CPG 101 6-step planning process, and have updated this timeline graphic to include the status of phases, key dates, and key activities during each phase. </a:t>
            </a:r>
          </a:p>
          <a:p>
            <a:endParaRPr lang="en-US" b="0"/>
          </a:p>
          <a:p>
            <a:r>
              <a:rPr lang="en-US" b="0"/>
              <a:t>As you can see here, we are currently in Step 5: Prepare, Review, and Approve the plan. </a:t>
            </a:r>
          </a:p>
          <a:p>
            <a:r>
              <a:rPr lang="en-US" b="0"/>
              <a:t>The CISRP Implementation plan has gone through various rounds of internal review, and on April 9</a:t>
            </a:r>
            <a:r>
              <a:rPr lang="en-US" b="0" baseline="30000"/>
              <a:t>th</a:t>
            </a:r>
            <a:r>
              <a:rPr lang="en-US" b="0"/>
              <a:t> we sent the plan out to our Working Group Stakeholders before Working Group 7 as a read-ahead and to gather their feedback and input. We received a handful of feedback, and the team implemented that feedback from May 10</a:t>
            </a:r>
            <a:r>
              <a:rPr lang="en-US" b="0" baseline="30000"/>
              <a:t>th</a:t>
            </a:r>
            <a:r>
              <a:rPr lang="en-US" b="0"/>
              <a:t> to May 20</a:t>
            </a:r>
            <a:r>
              <a:rPr lang="en-US" b="0" baseline="30000"/>
              <a:t>th</a:t>
            </a:r>
            <a:r>
              <a:rPr lang="en-US" b="0"/>
              <a:t>, and at Working Group #8 on May 21</a:t>
            </a:r>
            <a:r>
              <a:rPr lang="en-US" b="0" baseline="30000"/>
              <a:t>st</a:t>
            </a:r>
            <a:r>
              <a:rPr lang="en-US" b="0"/>
              <a:t> we provided the WG Stakeholders with the updates we made and allowed some time for discussion regarding key terminology in the plan. </a:t>
            </a:r>
          </a:p>
          <a:p>
            <a:r>
              <a:rPr lang="en-US" b="0"/>
              <a:t>Our WG Session will be in July, and we’ll provide the stakeholders with a review of the final plan and then OHS begins their Implementation and Maintenance of the Plan. </a:t>
            </a:r>
          </a:p>
          <a:p>
            <a:endParaRPr lang="en-US" b="0"/>
          </a:p>
          <a:p>
            <a:endParaRPr lang="en-US" b="1"/>
          </a:p>
        </p:txBody>
      </p:sp>
      <p:sp>
        <p:nvSpPr>
          <p:cNvPr id="4" name="Slide Number Placeholder 3"/>
          <p:cNvSpPr>
            <a:spLocks noGrp="1"/>
          </p:cNvSpPr>
          <p:nvPr>
            <p:ph type="sldNum" sz="quarter" idx="5"/>
          </p:nvPr>
        </p:nvSpPr>
        <p:spPr/>
        <p:txBody>
          <a:bodyPr/>
          <a:lstStyle/>
          <a:p>
            <a:fld id="{EBB56AF4-CBA9-4730-9A53-95ADFAD3396C}" type="slidenum">
              <a:rPr lang="id-ID" smtClean="0"/>
              <a:t>5</a:t>
            </a:fld>
            <a:endParaRPr lang="id-ID"/>
          </a:p>
        </p:txBody>
      </p:sp>
    </p:spTree>
    <p:extLst>
      <p:ext uri="{BB962C8B-B14F-4D97-AF65-F5344CB8AC3E}">
        <p14:creationId xmlns:p14="http://schemas.microsoft.com/office/powerpoint/2010/main" val="147933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take a closer look at the CISRP.</a:t>
            </a:r>
          </a:p>
          <a:p>
            <a:r>
              <a:rPr lang="en-US"/>
              <a:t>5s</a:t>
            </a:r>
            <a:endParaRPr lang="en-US" dirty="0"/>
          </a:p>
          <a:p>
            <a:r>
              <a:rPr lang="en-US" dirty="0"/>
              <a:t>(9 minutes for section)</a:t>
            </a:r>
          </a:p>
        </p:txBody>
      </p:sp>
      <p:sp>
        <p:nvSpPr>
          <p:cNvPr id="4" name="Slide Number Placeholder 3"/>
          <p:cNvSpPr>
            <a:spLocks noGrp="1"/>
          </p:cNvSpPr>
          <p:nvPr>
            <p:ph type="sldNum" sz="quarter" idx="5"/>
          </p:nvPr>
        </p:nvSpPr>
        <p:spPr/>
        <p:txBody>
          <a:bodyPr/>
          <a:lstStyle/>
          <a:p>
            <a:fld id="{EBB56AF4-CBA9-4730-9A53-95ADFAD3396C}" type="slidenum">
              <a:rPr lang="id-ID" smtClean="0"/>
              <a:t>6</a:t>
            </a:fld>
            <a:endParaRPr lang="id-ID"/>
          </a:p>
        </p:txBody>
      </p:sp>
    </p:spTree>
    <p:extLst>
      <p:ext uri="{BB962C8B-B14F-4D97-AF65-F5344CB8AC3E}">
        <p14:creationId xmlns:p14="http://schemas.microsoft.com/office/powerpoint/2010/main" val="4265683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30s</a:t>
            </a:r>
          </a:p>
          <a:p>
            <a:r>
              <a:rPr lang="en-US"/>
              <a:t>We wanted to provide you with a little bit of a plan overview before we go through each section of the plan today. </a:t>
            </a:r>
          </a:p>
          <a:p>
            <a:r>
              <a:rPr lang="en-US"/>
              <a:t>This slide shows the cover photo and the Table of Contents.</a:t>
            </a:r>
          </a:p>
          <a:p>
            <a:r>
              <a:rPr lang="en-US"/>
              <a:t>The plan is currently sitting at 66 pages long. </a:t>
            </a:r>
          </a:p>
          <a:p>
            <a:r>
              <a:rPr lang="en-US"/>
              <a:t>Orient to TOC – Exec Summary, three sections and six appendices</a:t>
            </a:r>
          </a:p>
          <a:p>
            <a:endParaRPr lang="en-US"/>
          </a:p>
        </p:txBody>
      </p:sp>
      <p:sp>
        <p:nvSpPr>
          <p:cNvPr id="4" name="Slide Number Placeholder 3"/>
          <p:cNvSpPr>
            <a:spLocks noGrp="1"/>
          </p:cNvSpPr>
          <p:nvPr>
            <p:ph type="sldNum" sz="quarter" idx="5"/>
          </p:nvPr>
        </p:nvSpPr>
        <p:spPr/>
        <p:txBody>
          <a:bodyPr/>
          <a:lstStyle/>
          <a:p>
            <a:fld id="{EBB56AF4-CBA9-4730-9A53-95ADFAD3396C}" type="slidenum">
              <a:rPr lang="id-ID" smtClean="0"/>
              <a:t>7</a:t>
            </a:fld>
            <a:endParaRPr lang="id-ID"/>
          </a:p>
        </p:txBody>
      </p:sp>
    </p:spTree>
    <p:extLst>
      <p:ext uri="{BB962C8B-B14F-4D97-AF65-F5344CB8AC3E}">
        <p14:creationId xmlns:p14="http://schemas.microsoft.com/office/powerpoint/2010/main" val="277136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0931</a:t>
            </a:r>
          </a:p>
          <a:p>
            <a:r>
              <a:rPr lang="en-US" b="1" dirty="0"/>
              <a:t>20s</a:t>
            </a:r>
            <a:endParaRPr lang="en-US" b="1" dirty="0">
              <a:ea typeface="Calibri"/>
              <a:cs typeface="Calibri"/>
            </a:endParaRPr>
          </a:p>
          <a:p>
            <a:r>
              <a:rPr lang="en-US" dirty="0"/>
              <a:t>The Executive Summary briefly describes the overall effort and provides an overview of the goals. </a:t>
            </a:r>
          </a:p>
          <a:p>
            <a:endParaRPr lang="en-US" dirty="0"/>
          </a:p>
          <a:p>
            <a:r>
              <a:rPr lang="en-US" dirty="0"/>
              <a:t>This section also highlights the definition of CI and points to the Critical Infrastructure Security and Resilience Program (CISRP). </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r>
              <a:rPr lang="en-US" dirty="0"/>
              <a:t>It also clarifies those sectors that fall into Tier 1.</a:t>
            </a:r>
          </a:p>
          <a:p>
            <a:r>
              <a:rPr lang="en-US" dirty="0"/>
              <a:t>The Executive Summary also describes the plan goals, sections, and purpose, and explains how OHS intends to use it. </a:t>
            </a:r>
            <a:endParaRPr lang="en-US" dirty="0">
              <a:ea typeface="Calibri"/>
              <a:cs typeface="Calibri"/>
            </a:endParaRPr>
          </a:p>
          <a:p>
            <a:endParaRPr lang="en-US" dirty="0">
              <a:ea typeface="Calibri"/>
              <a:cs typeface="Calibri"/>
            </a:endParaRPr>
          </a:p>
          <a:p>
            <a:r>
              <a:rPr lang="en-US" dirty="0">
                <a:ea typeface="Calibri"/>
                <a:cs typeface="Calibri"/>
              </a:rPr>
              <a:t>And finally, it also highlights that the</a:t>
            </a:r>
            <a:r>
              <a:rPr lang="en-US" dirty="0"/>
              <a:t> success of the implementation plan relies on several factors, including the timely sharing of information and active participation from federal, state, and local government agencies, CI owners/operators, and other stakeholders. </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4F3FEFB6-7812-465E-B068-5180B609AE37}" type="slidenum">
              <a:rPr lang="en-US" smtClean="0"/>
              <a:t>8</a:t>
            </a:fld>
            <a:endParaRPr lang="en-US"/>
          </a:p>
        </p:txBody>
      </p:sp>
    </p:spTree>
    <p:extLst>
      <p:ext uri="{BB962C8B-B14F-4D97-AF65-F5344CB8AC3E}">
        <p14:creationId xmlns:p14="http://schemas.microsoft.com/office/powerpoint/2010/main" val="186630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30s</a:t>
            </a:r>
            <a:endParaRPr lang="en-US" b="1">
              <a:ea typeface="Calibri"/>
              <a:cs typeface="Calibri"/>
            </a:endParaRPr>
          </a:p>
          <a:p>
            <a:r>
              <a:rPr lang="en-US"/>
              <a:t>The first section of the Plan is the Introduction Section. </a:t>
            </a:r>
            <a:endParaRPr lang="en-US">
              <a:ea typeface="Calibri"/>
              <a:cs typeface="Calibri"/>
            </a:endParaRPr>
          </a:p>
          <a:p>
            <a:r>
              <a:rPr lang="en-US"/>
              <a:t>Section 1 Introduces us to the effort and highlights several accomplishments since our first session back in July.</a:t>
            </a:r>
            <a:endParaRPr lang="en-US">
              <a:ea typeface="Calibri"/>
              <a:cs typeface="Calibri"/>
            </a:endParaRPr>
          </a:p>
          <a:p>
            <a:r>
              <a:rPr lang="en-US"/>
              <a:t>The section discusses the Hawaii CISRP and the IRPF, provides an overview of all four goals, and it emphasizes how this effort supports the Governor's priorities – one of which is a</a:t>
            </a:r>
            <a:r>
              <a:rPr lang="en-US" sz="1800">
                <a:effectLst/>
                <a:latin typeface="Segoe UI"/>
                <a:cs typeface="Segoe UI"/>
              </a:rPr>
              <a:t> grant funding priority for the Governor. That priority </a:t>
            </a:r>
            <a:r>
              <a:rPr lang="en-US" sz="1800">
                <a:latin typeface="Segoe UI"/>
                <a:cs typeface="Segoe UI"/>
              </a:rPr>
              <a:t>is</a:t>
            </a:r>
            <a:r>
              <a:rPr lang="en-US" sz="1800">
                <a:effectLst/>
                <a:latin typeface="Segoe UI"/>
                <a:cs typeface="Segoe UI"/>
              </a:rPr>
              <a:t> to identify, “projects that improve the resilience of critical facilities and critical infrastructure.” </a:t>
            </a:r>
          </a:p>
          <a:p>
            <a:endParaRPr lang="en-US" sz="1800">
              <a:effectLst/>
              <a:latin typeface="Segoe UI"/>
              <a:cs typeface="Segoe UI"/>
            </a:endParaRPr>
          </a:p>
          <a:p>
            <a:r>
              <a:rPr lang="en-US" sz="1800">
                <a:latin typeface="Segoe UI"/>
                <a:ea typeface="Calibri"/>
                <a:cs typeface="Segoe UI"/>
              </a:rPr>
              <a:t>The outcomes from this particular project will inform that priority.</a:t>
            </a:r>
          </a:p>
        </p:txBody>
      </p:sp>
      <p:sp>
        <p:nvSpPr>
          <p:cNvPr id="4" name="Slide Number Placeholder 3"/>
          <p:cNvSpPr>
            <a:spLocks noGrp="1"/>
          </p:cNvSpPr>
          <p:nvPr>
            <p:ph type="sldNum" sz="quarter" idx="5"/>
          </p:nvPr>
        </p:nvSpPr>
        <p:spPr/>
        <p:txBody>
          <a:bodyPr/>
          <a:lstStyle/>
          <a:p>
            <a:fld id="{4F3FEFB6-7812-465E-B068-5180B609AE37}" type="slidenum">
              <a:rPr lang="en-US" smtClean="0"/>
              <a:t>9</a:t>
            </a:fld>
            <a:endParaRPr lang="en-US"/>
          </a:p>
        </p:txBody>
      </p:sp>
    </p:spTree>
    <p:extLst>
      <p:ext uri="{BB962C8B-B14F-4D97-AF65-F5344CB8AC3E}">
        <p14:creationId xmlns:p14="http://schemas.microsoft.com/office/powerpoint/2010/main" val="2497748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jon.shear.consultant@hawaii.gov" TargetMode="External"/><Relationship Id="rId7" Type="http://schemas.openxmlformats.org/officeDocument/2006/relationships/image" Target="../media/image9.svg"/><Relationship Id="rId2" Type="http://schemas.openxmlformats.org/officeDocument/2006/relationships/hyperlink" Target="mailto:jimmie.l.collins@Hawaii.gov" TargetMode="External"/><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mailto:hsfc@hawaii.gov" TargetMode="External"/><Relationship Id="rId2" Type="http://schemas.openxmlformats.org/officeDocument/2006/relationships/hyperlink" Target="mailto:Patricia.kickland@hawaii.gov" TargetMode="External"/><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26638C"/>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D56ACE-0662-ED71-86B4-134B0DB3A5A9}"/>
              </a:ext>
            </a:extLst>
          </p:cNvPr>
          <p:cNvSpPr/>
          <p:nvPr userDrawn="1"/>
        </p:nvSpPr>
        <p:spPr>
          <a:xfrm>
            <a:off x="0" y="0"/>
            <a:ext cx="12192000" cy="1200717"/>
          </a:xfrm>
          <a:prstGeom prst="rect">
            <a:avLst/>
          </a:prstGeom>
          <a:solidFill>
            <a:srgbClr val="26638C"/>
          </a:solidFill>
          <a:ln>
            <a:solidFill>
              <a:srgbClr val="2663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D2CE8D9-013D-9E25-43C9-60CDF52D4EA9}"/>
              </a:ext>
            </a:extLst>
          </p:cNvPr>
          <p:cNvSpPr>
            <a:spLocks noGrp="1"/>
          </p:cNvSpPr>
          <p:nvPr>
            <p:ph type="sldNum" sz="quarter" idx="10"/>
          </p:nvPr>
        </p:nvSpPr>
        <p:spPr/>
        <p:txBody>
          <a:bodyPr/>
          <a:lstStyle>
            <a:lvl1pPr>
              <a:defRPr>
                <a:solidFill>
                  <a:schemeClr val="bg1"/>
                </a:solidFill>
              </a:defRPr>
            </a:lvl1pPr>
          </a:lstStyle>
          <a:p>
            <a:fld id="{7EB18FBC-F55B-4E79-B5C7-46E309F80F32}" type="slidenum">
              <a:rPr lang="id-ID" smtClean="0"/>
              <a:pPr/>
              <a:t>‹#›</a:t>
            </a:fld>
            <a:endParaRPr lang="id-ID"/>
          </a:p>
        </p:txBody>
      </p:sp>
      <p:pic>
        <p:nvPicPr>
          <p:cNvPr id="6" name="Picture 5">
            <a:extLst>
              <a:ext uri="{FF2B5EF4-FFF2-40B4-BE49-F238E27FC236}">
                <a16:creationId xmlns:a16="http://schemas.microsoft.com/office/drawing/2014/main" id="{F39B8303-21CE-0490-10C8-CC513CD414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09037" y="2468173"/>
            <a:ext cx="1200717" cy="1200717"/>
          </a:xfrm>
          <a:prstGeom prst="rect">
            <a:avLst/>
          </a:prstGeom>
        </p:spPr>
      </p:pic>
      <p:sp>
        <p:nvSpPr>
          <p:cNvPr id="13" name="Rectangle 12">
            <a:extLst>
              <a:ext uri="{FF2B5EF4-FFF2-40B4-BE49-F238E27FC236}">
                <a16:creationId xmlns:a16="http://schemas.microsoft.com/office/drawing/2014/main" id="{7C548E04-36CA-85D0-30CC-1C7300EEF3C1}"/>
              </a:ext>
            </a:extLst>
          </p:cNvPr>
          <p:cNvSpPr/>
          <p:nvPr userDrawn="1"/>
        </p:nvSpPr>
        <p:spPr>
          <a:xfrm>
            <a:off x="0" y="250825"/>
            <a:ext cx="121920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FF5C64-B84B-8A1D-43D2-DEDDAFBE7F0F}"/>
              </a:ext>
            </a:extLst>
          </p:cNvPr>
          <p:cNvSpPr/>
          <p:nvPr userDrawn="1"/>
        </p:nvSpPr>
        <p:spPr>
          <a:xfrm>
            <a:off x="0" y="6105825"/>
            <a:ext cx="121920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0">
            <a:extLst>
              <a:ext uri="{FF2B5EF4-FFF2-40B4-BE49-F238E27FC236}">
                <a16:creationId xmlns:a16="http://schemas.microsoft.com/office/drawing/2014/main" id="{8AB5549C-D52D-9631-F0C5-14D3F809B9D8}"/>
              </a:ext>
            </a:extLst>
          </p:cNvPr>
          <p:cNvSpPr>
            <a:spLocks noGrp="1"/>
          </p:cNvSpPr>
          <p:nvPr>
            <p:ph type="body" sz="quarter" idx="13" hasCustomPrompt="1"/>
          </p:nvPr>
        </p:nvSpPr>
        <p:spPr>
          <a:xfrm>
            <a:off x="4995004" y="4214830"/>
            <a:ext cx="2233110" cy="1707566"/>
          </a:xfrm>
          <a:prstGeom prst="rect">
            <a:avLst/>
          </a:prstGeom>
        </p:spPr>
        <p:txBody>
          <a:bodyPr/>
          <a:lstStyle>
            <a:lvl1pPr marL="0" indent="0" algn="ctr">
              <a:buNone/>
              <a:defRPr sz="1400" b="0">
                <a:solidFill>
                  <a:schemeClr val="bg1"/>
                </a:solidFill>
                <a:latin typeface="Montserrat Light" panose="00000400000000000000" pitchFamily="2" charset="0"/>
              </a:defRPr>
            </a:lvl1pPr>
          </a:lstStyle>
          <a:p>
            <a:pPr lvl="0"/>
            <a:r>
              <a:rPr lang="en-US"/>
              <a:t>Secondary Information                    Location                    Date</a:t>
            </a:r>
          </a:p>
        </p:txBody>
      </p:sp>
      <p:sp>
        <p:nvSpPr>
          <p:cNvPr id="17" name="Text Placeholder 20">
            <a:extLst>
              <a:ext uri="{FF2B5EF4-FFF2-40B4-BE49-F238E27FC236}">
                <a16:creationId xmlns:a16="http://schemas.microsoft.com/office/drawing/2014/main" id="{732FA0A1-298C-B054-FC3C-13D6C448D539}"/>
              </a:ext>
            </a:extLst>
          </p:cNvPr>
          <p:cNvSpPr>
            <a:spLocks noGrp="1"/>
          </p:cNvSpPr>
          <p:nvPr>
            <p:ph type="body" sz="quarter" idx="14" hasCustomPrompt="1"/>
          </p:nvPr>
        </p:nvSpPr>
        <p:spPr>
          <a:xfrm>
            <a:off x="3624045" y="2645978"/>
            <a:ext cx="4943907" cy="1156823"/>
          </a:xfrm>
          <a:prstGeom prst="rect">
            <a:avLst/>
          </a:prstGeom>
        </p:spPr>
        <p:txBody>
          <a:bodyPr/>
          <a:lstStyle>
            <a:lvl1pPr marL="0" indent="0" algn="ctr">
              <a:buNone/>
              <a:defRPr sz="4800" b="1" i="1">
                <a:solidFill>
                  <a:schemeClr val="bg1"/>
                </a:solidFill>
                <a:latin typeface="Baskerville Old Face" panose="02020602080505020303" pitchFamily="18" charset="0"/>
              </a:defRPr>
            </a:lvl1pPr>
          </a:lstStyle>
          <a:p>
            <a:pPr lvl="0"/>
            <a:r>
              <a:rPr lang="en-US"/>
              <a:t>Welcome Title</a:t>
            </a:r>
          </a:p>
        </p:txBody>
      </p:sp>
      <p:sp>
        <p:nvSpPr>
          <p:cNvPr id="18" name="TextBox 17">
            <a:extLst>
              <a:ext uri="{FF2B5EF4-FFF2-40B4-BE49-F238E27FC236}">
                <a16:creationId xmlns:a16="http://schemas.microsoft.com/office/drawing/2014/main" id="{56DAFBF0-B218-2F6A-853F-4ABE6A48ED82}"/>
              </a:ext>
            </a:extLst>
          </p:cNvPr>
          <p:cNvSpPr txBox="1"/>
          <p:nvPr userDrawn="1"/>
        </p:nvSpPr>
        <p:spPr>
          <a:xfrm>
            <a:off x="4803613" y="6403735"/>
            <a:ext cx="4009292" cy="276999"/>
          </a:xfrm>
          <a:prstGeom prst="rect">
            <a:avLst/>
          </a:prstGeom>
          <a:noFill/>
        </p:spPr>
        <p:txBody>
          <a:bodyPr wrap="square" rtlCol="0">
            <a:spAutoFit/>
          </a:bodyPr>
          <a:lstStyle/>
          <a:p>
            <a:r>
              <a:rPr lang="en-US" sz="1200">
                <a:solidFill>
                  <a:schemeClr val="bg1"/>
                </a:solidFill>
                <a:latin typeface="CollectionFree" pitchFamily="50" charset="0"/>
                <a:cs typeface="Times New Roman" panose="02020603050405020304" pitchFamily="18" charset="0"/>
              </a:rPr>
              <a:t>UNCLASSIFIED//FOR OFFICIAL USE ONLY </a:t>
            </a:r>
            <a:endParaRPr lang="en-US" sz="1200"/>
          </a:p>
        </p:txBody>
      </p:sp>
      <p:sp>
        <p:nvSpPr>
          <p:cNvPr id="19" name="Date Placeholder 3">
            <a:extLst>
              <a:ext uri="{FF2B5EF4-FFF2-40B4-BE49-F238E27FC236}">
                <a16:creationId xmlns:a16="http://schemas.microsoft.com/office/drawing/2014/main" id="{A67F7468-0F37-A50A-95E6-B646215A14A5}"/>
              </a:ext>
            </a:extLst>
          </p:cNvPr>
          <p:cNvSpPr>
            <a:spLocks noGrp="1"/>
          </p:cNvSpPr>
          <p:nvPr>
            <p:ph type="dt" sz="half" idx="15"/>
          </p:nvPr>
        </p:nvSpPr>
        <p:spPr>
          <a:xfrm>
            <a:off x="838200" y="6356350"/>
            <a:ext cx="2743200" cy="365125"/>
          </a:xfrm>
          <a:prstGeom prst="rect">
            <a:avLst/>
          </a:prstGeom>
        </p:spPr>
        <p:txBody>
          <a:bodyPr anchor="ctr"/>
          <a:lstStyle>
            <a:lvl1pPr algn="l">
              <a:defRPr sz="1000">
                <a:solidFill>
                  <a:schemeClr val="bg1"/>
                </a:solidFill>
              </a:defRPr>
            </a:lvl1pPr>
          </a:lstStyle>
          <a:p>
            <a:fld id="{B165F1CF-358C-47CB-93E5-F3F5C49939E7}" type="datetime1">
              <a:rPr lang="en-US" smtClean="0"/>
              <a:pPr/>
              <a:t>6/17/2024</a:t>
            </a:fld>
            <a:endParaRPr lang="id-ID"/>
          </a:p>
        </p:txBody>
      </p:sp>
    </p:spTree>
    <p:extLst>
      <p:ext uri="{BB962C8B-B14F-4D97-AF65-F5344CB8AC3E}">
        <p14:creationId xmlns:p14="http://schemas.microsoft.com/office/powerpoint/2010/main" val="260950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C64345-455C-BBE0-1CC8-C399DEBB6A59}"/>
              </a:ext>
            </a:extLst>
          </p:cNvPr>
          <p:cNvSpPr>
            <a:spLocks noGrp="1"/>
          </p:cNvSpPr>
          <p:nvPr>
            <p:ph type="title" hasCustomPrompt="1"/>
          </p:nvPr>
        </p:nvSpPr>
        <p:spPr>
          <a:xfrm>
            <a:off x="838200" y="1123406"/>
            <a:ext cx="10515600" cy="567282"/>
          </a:xfrm>
          <a:prstGeom prst="rect">
            <a:avLst/>
          </a:prstGeom>
        </p:spPr>
        <p:txBody>
          <a:bodyPr/>
          <a:lstStyle>
            <a:lvl1pPr>
              <a:defRPr/>
            </a:lvl1pPr>
          </a:lstStyle>
          <a:p>
            <a:r>
              <a:rPr lang="en-US"/>
              <a:t>Click to add “Questions?” title</a:t>
            </a:r>
            <a:endParaRPr lang="id-ID"/>
          </a:p>
        </p:txBody>
      </p:sp>
      <p:sp>
        <p:nvSpPr>
          <p:cNvPr id="5" name="Google Shape;1795;p93">
            <a:extLst>
              <a:ext uri="{FF2B5EF4-FFF2-40B4-BE49-F238E27FC236}">
                <a16:creationId xmlns:a16="http://schemas.microsoft.com/office/drawing/2014/main" id="{3DE63A8F-509A-04B7-6AD7-A574B55FA1DB}"/>
              </a:ext>
            </a:extLst>
          </p:cNvPr>
          <p:cNvSpPr/>
          <p:nvPr userDrawn="1"/>
        </p:nvSpPr>
        <p:spPr>
          <a:xfrm>
            <a:off x="838199" y="1767849"/>
            <a:ext cx="10515601" cy="1262996"/>
          </a:xfrm>
          <a:prstGeom prst="roundRect">
            <a:avLst>
              <a:gd name="adj" fmla="val 10000"/>
            </a:avLst>
          </a:prstGeom>
          <a:solidFill>
            <a:srgbClr val="1F497D"/>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801;p93">
            <a:extLst>
              <a:ext uri="{FF2B5EF4-FFF2-40B4-BE49-F238E27FC236}">
                <a16:creationId xmlns:a16="http://schemas.microsoft.com/office/drawing/2014/main" id="{707641E8-2D5F-312A-4F22-62A2DA4653A9}"/>
              </a:ext>
            </a:extLst>
          </p:cNvPr>
          <p:cNvSpPr/>
          <p:nvPr userDrawn="1"/>
        </p:nvSpPr>
        <p:spPr>
          <a:xfrm>
            <a:off x="838198" y="3084864"/>
            <a:ext cx="10515602" cy="1044137"/>
          </a:xfrm>
          <a:prstGeom prst="roundRect">
            <a:avLst>
              <a:gd name="adj" fmla="val 10000"/>
            </a:avLst>
          </a:prstGeom>
          <a:solidFill>
            <a:schemeClr val="accent1">
              <a:lumMod val="75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798;p93">
            <a:extLst>
              <a:ext uri="{FF2B5EF4-FFF2-40B4-BE49-F238E27FC236}">
                <a16:creationId xmlns:a16="http://schemas.microsoft.com/office/drawing/2014/main" id="{72DFE8BA-A090-3F1C-7EBF-4FCF1511BB73}"/>
              </a:ext>
            </a:extLst>
          </p:cNvPr>
          <p:cNvSpPr txBox="1"/>
          <p:nvPr userDrawn="1"/>
        </p:nvSpPr>
        <p:spPr>
          <a:xfrm>
            <a:off x="2189105" y="1947256"/>
            <a:ext cx="5032120" cy="1044137"/>
          </a:xfrm>
          <a:prstGeom prst="rect">
            <a:avLst/>
          </a:prstGeom>
          <a:noFill/>
          <a:ln>
            <a:noFill/>
          </a:ln>
        </p:spPr>
        <p:txBody>
          <a:bodyPr spcFirstLastPara="1" wrap="square" lIns="187475" tIns="187475" rIns="187475" bIns="187475"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en-US" b="1" i="0" u="none" strike="noStrike" cap="none">
                <a:solidFill>
                  <a:schemeClr val="bg1"/>
                </a:solidFill>
                <a:latin typeface="+mn-lt"/>
                <a:ea typeface="Calibri"/>
                <a:cs typeface="Times New Roman" panose="02020603050405020304" pitchFamily="18" charset="0"/>
                <a:sym typeface="Calibri"/>
              </a:rPr>
              <a:t>Primary Point of Contact</a:t>
            </a:r>
          </a:p>
        </p:txBody>
      </p:sp>
      <p:sp>
        <p:nvSpPr>
          <p:cNvPr id="8" name="Google Shape;1798;p93">
            <a:extLst>
              <a:ext uri="{FF2B5EF4-FFF2-40B4-BE49-F238E27FC236}">
                <a16:creationId xmlns:a16="http://schemas.microsoft.com/office/drawing/2014/main" id="{E27D87F5-45DF-6744-3824-AB95FC7D2CE0}"/>
              </a:ext>
            </a:extLst>
          </p:cNvPr>
          <p:cNvSpPr txBox="1"/>
          <p:nvPr userDrawn="1"/>
        </p:nvSpPr>
        <p:spPr>
          <a:xfrm>
            <a:off x="2189104" y="3095626"/>
            <a:ext cx="5032120" cy="972415"/>
          </a:xfrm>
          <a:prstGeom prst="rect">
            <a:avLst/>
          </a:prstGeom>
          <a:noFill/>
          <a:ln>
            <a:noFill/>
          </a:ln>
        </p:spPr>
        <p:txBody>
          <a:bodyPr spcFirstLastPara="1" wrap="square" lIns="187475" tIns="187475" rIns="187475" bIns="187475"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en-US" b="1" i="0" u="none" strike="noStrike" cap="none">
                <a:solidFill>
                  <a:schemeClr val="bg1"/>
                </a:solidFill>
                <a:latin typeface="+mn-lt"/>
                <a:ea typeface="Calibri"/>
                <a:cs typeface="Times New Roman" panose="02020603050405020304" pitchFamily="18" charset="0"/>
                <a:sym typeface="Calibri"/>
              </a:rPr>
              <a:t>Project Manager</a:t>
            </a:r>
          </a:p>
        </p:txBody>
      </p:sp>
      <p:sp>
        <p:nvSpPr>
          <p:cNvPr id="9" name="Google Shape;1800;p93">
            <a:extLst>
              <a:ext uri="{FF2B5EF4-FFF2-40B4-BE49-F238E27FC236}">
                <a16:creationId xmlns:a16="http://schemas.microsoft.com/office/drawing/2014/main" id="{F58BA1B1-9693-FD16-FEF2-73C86E642C18}"/>
              </a:ext>
            </a:extLst>
          </p:cNvPr>
          <p:cNvSpPr txBox="1"/>
          <p:nvPr userDrawn="1"/>
        </p:nvSpPr>
        <p:spPr>
          <a:xfrm>
            <a:off x="5706444" y="1806624"/>
            <a:ext cx="5032120" cy="1044137"/>
          </a:xfrm>
          <a:prstGeom prst="rect">
            <a:avLst/>
          </a:prstGeom>
          <a:noFill/>
          <a:ln>
            <a:noFill/>
          </a:ln>
        </p:spPr>
        <p:txBody>
          <a:bodyPr spcFirstLastPara="1" wrap="square" lIns="187475" tIns="187475" rIns="187475" bIns="187475" anchor="ctr" anchorCtr="0">
            <a:noAutofit/>
          </a:bodyPr>
          <a:lstStyle/>
          <a:p>
            <a:pPr>
              <a:spcBef>
                <a:spcPts val="560"/>
              </a:spcBef>
              <a:buClr>
                <a:srgbClr val="000000"/>
              </a:buClr>
              <a:buSzPts val="1600"/>
            </a:pPr>
            <a:r>
              <a:rPr lang="en-US" sz="1400" b="1" i="0" u="none" strike="noStrike" cap="none">
                <a:solidFill>
                  <a:schemeClr val="bg1"/>
                </a:solidFill>
                <a:latin typeface="+mn-lt"/>
                <a:ea typeface="Calibri"/>
                <a:cs typeface="Times New Roman"/>
                <a:sym typeface="Calibri"/>
              </a:rPr>
              <a:t>Jimmie Collins, Hawai'i State Office of Homeland Security</a:t>
            </a:r>
            <a:r>
              <a:rPr lang="en-US" sz="1400" b="1">
                <a:solidFill>
                  <a:schemeClr val="bg1"/>
                </a:solidFill>
                <a:latin typeface="+mn-lt"/>
                <a:ea typeface="Calibri"/>
                <a:cs typeface="Times New Roman"/>
                <a:sym typeface="Calibri"/>
              </a:rPr>
              <a:t> </a:t>
            </a:r>
            <a:endParaRPr lang="en-US" sz="1400" b="0" i="0" u="none" strike="noStrike" cap="none">
              <a:solidFill>
                <a:schemeClr val="bg1"/>
              </a:solidFill>
              <a:latin typeface="+mn-lt"/>
              <a:cs typeface="Times New Roman"/>
            </a:endParaRPr>
          </a:p>
          <a:p>
            <a:pPr>
              <a:spcBef>
                <a:spcPts val="560"/>
              </a:spcBef>
              <a:buSzPts val="1600"/>
            </a:pPr>
            <a:r>
              <a:rPr lang="en-US" sz="1400" b="1" i="1" u="sng">
                <a:latin typeface="+mn-lt"/>
                <a:cs typeface="Times New Roman"/>
                <a:sym typeface="Calibri"/>
                <a:hlinkClick r:id="rId2"/>
              </a:rPr>
              <a:t>jimmie.l.collins@Hawaii.gov</a:t>
            </a:r>
            <a:r>
              <a:rPr lang="en-US" sz="1400" b="1" i="1" u="sng">
                <a:latin typeface="+mn-lt"/>
                <a:cs typeface="Times New Roman"/>
                <a:sym typeface="Calibri"/>
              </a:rPr>
              <a:t> </a:t>
            </a:r>
            <a:endParaRPr lang="en-US" sz="1400" b="1" i="1" u="none" strike="noStrike" cap="none">
              <a:solidFill>
                <a:srgbClr val="000000"/>
              </a:solidFill>
              <a:latin typeface="+mn-lt"/>
              <a:cs typeface="Times New Roman" panose="02020603050405020304" pitchFamily="18" charset="0"/>
              <a:sym typeface="Arial"/>
            </a:endParaRPr>
          </a:p>
        </p:txBody>
      </p:sp>
      <p:sp>
        <p:nvSpPr>
          <p:cNvPr id="10" name="Google Shape;1800;p93">
            <a:extLst>
              <a:ext uri="{FF2B5EF4-FFF2-40B4-BE49-F238E27FC236}">
                <a16:creationId xmlns:a16="http://schemas.microsoft.com/office/drawing/2014/main" id="{1842B91A-183C-5C3A-43BB-C560D9FD68C3}"/>
              </a:ext>
            </a:extLst>
          </p:cNvPr>
          <p:cNvSpPr txBox="1"/>
          <p:nvPr userDrawn="1"/>
        </p:nvSpPr>
        <p:spPr>
          <a:xfrm>
            <a:off x="5706445" y="3180993"/>
            <a:ext cx="5032120" cy="851877"/>
          </a:xfrm>
          <a:prstGeom prst="rect">
            <a:avLst/>
          </a:prstGeom>
          <a:noFill/>
          <a:ln>
            <a:noFill/>
          </a:ln>
        </p:spPr>
        <p:txBody>
          <a:bodyPr spcFirstLastPara="1" wrap="square" lIns="187475" tIns="187475" rIns="187475" bIns="187475" anchor="ctr" anchorCtr="0">
            <a:noAutofit/>
          </a:bodyPr>
          <a:lstStyle/>
          <a:p>
            <a:pPr>
              <a:buClr>
                <a:srgbClr val="000000"/>
              </a:buClr>
              <a:buSzPts val="1600"/>
            </a:pPr>
            <a:r>
              <a:rPr lang="en-US" sz="1400" b="1" i="0" u="none" strike="noStrike" cap="none">
                <a:solidFill>
                  <a:schemeClr val="bg1"/>
                </a:solidFill>
                <a:latin typeface="+mn-lt"/>
                <a:ea typeface="Calibri"/>
                <a:cs typeface="Times New Roman"/>
                <a:sym typeface="Calibri"/>
              </a:rPr>
              <a:t>Jon Shear, </a:t>
            </a:r>
            <a:r>
              <a:rPr lang="en-US" sz="1400" b="1" i="0" u="none" strike="noStrike" cap="none" err="1">
                <a:solidFill>
                  <a:schemeClr val="bg1"/>
                </a:solidFill>
                <a:latin typeface="+mn-lt"/>
                <a:ea typeface="Calibri"/>
                <a:cs typeface="Times New Roman"/>
                <a:sym typeface="Calibri"/>
              </a:rPr>
              <a:t>ReadyZoneHQ</a:t>
            </a:r>
            <a:r>
              <a:rPr lang="en-US" sz="1400" b="1">
                <a:solidFill>
                  <a:schemeClr val="bg1"/>
                </a:solidFill>
                <a:latin typeface="+mn-lt"/>
                <a:ea typeface="Calibri"/>
                <a:cs typeface="Times New Roman"/>
                <a:sym typeface="Calibri"/>
              </a:rPr>
              <a:t> </a:t>
            </a:r>
            <a:endParaRPr lang="en-US" sz="1200" b="0" i="0" u="none" strike="noStrike" cap="none">
              <a:solidFill>
                <a:schemeClr val="bg1"/>
              </a:solidFill>
              <a:latin typeface="+mn-lt"/>
              <a:cs typeface="Times New Roman" panose="02020603050405020304" pitchFamily="18" charset="0"/>
              <a:sym typeface="Arial"/>
            </a:endParaRPr>
          </a:p>
          <a:p>
            <a:pPr marL="0" marR="0" lvl="0" indent="0" algn="l">
              <a:lnSpc>
                <a:spcPct val="100000"/>
              </a:lnSpc>
              <a:spcBef>
                <a:spcPts val="560"/>
              </a:spcBef>
              <a:spcAft>
                <a:spcPts val="0"/>
              </a:spcAft>
              <a:buNone/>
            </a:pPr>
            <a:r>
              <a:rPr lang="en-US" sz="1400" b="1" i="1">
                <a:latin typeface="+mn-lt"/>
                <a:ea typeface="+mn-lt"/>
                <a:cs typeface="+mn-lt"/>
                <a:sym typeface="Calibri"/>
                <a:hlinkClick r:id="rId3"/>
              </a:rPr>
              <a:t>jon.shear.consultant</a:t>
            </a:r>
            <a:r>
              <a:rPr lang="en-US" sz="1400" b="1" i="1" strike="noStrike" cap="none">
                <a:latin typeface="+mn-lt"/>
                <a:ea typeface="+mn-lt"/>
                <a:cs typeface="+mn-lt"/>
                <a:sym typeface="Calibri"/>
                <a:hlinkClick r:id="rId3"/>
              </a:rPr>
              <a:t>@</a:t>
            </a:r>
            <a:r>
              <a:rPr lang="en-US" sz="1400" b="1" i="1">
                <a:latin typeface="+mn-lt"/>
                <a:ea typeface="+mn-lt"/>
                <a:cs typeface="+mn-lt"/>
                <a:sym typeface="Calibri"/>
                <a:hlinkClick r:id="rId3"/>
              </a:rPr>
              <a:t>hawaii</a:t>
            </a:r>
            <a:r>
              <a:rPr lang="en-US" sz="1400" b="1" i="1" strike="noStrike" cap="none">
                <a:latin typeface="+mn-lt"/>
                <a:ea typeface="+mn-lt"/>
                <a:cs typeface="+mn-lt"/>
                <a:sym typeface="Calibri"/>
                <a:hlinkClick r:id="rId3"/>
              </a:rPr>
              <a:t>.</a:t>
            </a:r>
            <a:r>
              <a:rPr lang="en-US" sz="1400" b="1" i="1">
                <a:latin typeface="+mn-lt"/>
                <a:ea typeface="+mn-lt"/>
                <a:cs typeface="+mn-lt"/>
                <a:sym typeface="Calibri"/>
                <a:hlinkClick r:id="rId3"/>
              </a:rPr>
              <a:t>gov</a:t>
            </a:r>
            <a:r>
              <a:rPr lang="en-US" sz="1400" b="1" i="1">
                <a:latin typeface="+mn-lt"/>
                <a:ea typeface="+mn-lt"/>
                <a:cs typeface="+mn-lt"/>
                <a:sym typeface="Calibri"/>
              </a:rPr>
              <a:t> </a:t>
            </a:r>
            <a:endParaRPr lang="en-US" sz="1400" b="1" i="1">
              <a:latin typeface="+mn-lt"/>
            </a:endParaRPr>
          </a:p>
        </p:txBody>
      </p:sp>
      <p:pic>
        <p:nvPicPr>
          <p:cNvPr id="14" name="Graphic 13" descr="Email with solid fill">
            <a:extLst>
              <a:ext uri="{FF2B5EF4-FFF2-40B4-BE49-F238E27FC236}">
                <a16:creationId xmlns:a16="http://schemas.microsoft.com/office/drawing/2014/main" id="{BF72ACC9-5BEE-C4A2-2352-B0EABF3A28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1557" y="2071403"/>
            <a:ext cx="914400" cy="715147"/>
          </a:xfrm>
          <a:prstGeom prst="rect">
            <a:avLst/>
          </a:prstGeom>
        </p:spPr>
      </p:pic>
      <p:pic>
        <p:nvPicPr>
          <p:cNvPr id="16" name="Graphic 15" descr="Open envelope with solid fill">
            <a:extLst>
              <a:ext uri="{FF2B5EF4-FFF2-40B4-BE49-F238E27FC236}">
                <a16:creationId xmlns:a16="http://schemas.microsoft.com/office/drawing/2014/main" id="{EB2E351B-1B9D-B4DF-05DA-AA7FEF39785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21557" y="3160056"/>
            <a:ext cx="914400" cy="757981"/>
          </a:xfrm>
          <a:prstGeom prst="rect">
            <a:avLst/>
          </a:prstGeom>
        </p:spPr>
      </p:pic>
      <p:sp>
        <p:nvSpPr>
          <p:cNvPr id="11" name="Slide Number Placeholder 5">
            <a:extLst>
              <a:ext uri="{FF2B5EF4-FFF2-40B4-BE49-F238E27FC236}">
                <a16:creationId xmlns:a16="http://schemas.microsoft.com/office/drawing/2014/main" id="{5C78ED7A-CFF4-7484-C7D2-CEB74290DD05}"/>
              </a:ext>
            </a:extLst>
          </p:cNvPr>
          <p:cNvSpPr>
            <a:spLocks noGrp="1"/>
          </p:cNvSpPr>
          <p:nvPr>
            <p:ph type="sldNum" sz="quarter" idx="12"/>
          </p:nvPr>
        </p:nvSpPr>
        <p:spPr>
          <a:xfrm>
            <a:off x="8610600" y="6356350"/>
            <a:ext cx="2743200" cy="365125"/>
          </a:xfrm>
        </p:spPr>
        <p:txBody>
          <a:bodyPr/>
          <a:lstStyle/>
          <a:p>
            <a:fld id="{7EB18FBC-F55B-4E79-B5C7-46E309F80F32}" type="slidenum">
              <a:rPr lang="id-ID" smtClean="0"/>
              <a:t>‹#›</a:t>
            </a:fld>
            <a:endParaRPr lang="id-ID"/>
          </a:p>
        </p:txBody>
      </p:sp>
      <p:sp>
        <p:nvSpPr>
          <p:cNvPr id="12" name="Google Shape;1801;p93">
            <a:extLst>
              <a:ext uri="{FF2B5EF4-FFF2-40B4-BE49-F238E27FC236}">
                <a16:creationId xmlns:a16="http://schemas.microsoft.com/office/drawing/2014/main" id="{3AF0E266-CCDB-078D-6909-631189BF9D97}"/>
              </a:ext>
            </a:extLst>
          </p:cNvPr>
          <p:cNvSpPr/>
          <p:nvPr userDrawn="1"/>
        </p:nvSpPr>
        <p:spPr>
          <a:xfrm>
            <a:off x="838198" y="4222472"/>
            <a:ext cx="10515602" cy="2037747"/>
          </a:xfrm>
          <a:prstGeom prst="roundRect">
            <a:avLst>
              <a:gd name="adj" fmla="val 10000"/>
            </a:avLst>
          </a:prstGeom>
          <a:solidFill>
            <a:schemeClr val="accent4">
              <a:lumMod val="50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798;p93">
            <a:extLst>
              <a:ext uri="{FF2B5EF4-FFF2-40B4-BE49-F238E27FC236}">
                <a16:creationId xmlns:a16="http://schemas.microsoft.com/office/drawing/2014/main" id="{B9838CA6-AD2E-A8CC-C6AF-47DA3F4927C3}"/>
              </a:ext>
            </a:extLst>
          </p:cNvPr>
          <p:cNvSpPr txBox="1"/>
          <p:nvPr userDrawn="1"/>
        </p:nvSpPr>
        <p:spPr>
          <a:xfrm>
            <a:off x="2189104" y="4233234"/>
            <a:ext cx="5032120" cy="1897774"/>
          </a:xfrm>
          <a:prstGeom prst="rect">
            <a:avLst/>
          </a:prstGeom>
          <a:noFill/>
          <a:ln>
            <a:noFill/>
          </a:ln>
        </p:spPr>
        <p:txBody>
          <a:bodyPr spcFirstLastPara="1" wrap="square" lIns="187475" tIns="187475" rIns="187475" bIns="187475"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en-US" b="1" i="0" u="none" strike="noStrike" cap="none">
                <a:solidFill>
                  <a:schemeClr val="bg1"/>
                </a:solidFill>
                <a:latin typeface="+mn-lt"/>
                <a:ea typeface="Calibri"/>
                <a:cs typeface="Times New Roman" panose="02020603050405020304" pitchFamily="18" charset="0"/>
                <a:sym typeface="Calibri"/>
              </a:rPr>
              <a:t>Project Leads</a:t>
            </a:r>
          </a:p>
        </p:txBody>
      </p:sp>
      <p:pic>
        <p:nvPicPr>
          <p:cNvPr id="17" name="Graphic 16" descr="Open envelope with solid fill">
            <a:extLst>
              <a:ext uri="{FF2B5EF4-FFF2-40B4-BE49-F238E27FC236}">
                <a16:creationId xmlns:a16="http://schemas.microsoft.com/office/drawing/2014/main" id="{78A9838F-420C-9879-4565-28CC63BE2EE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4704" y="4794109"/>
            <a:ext cx="914400" cy="711514"/>
          </a:xfrm>
          <a:prstGeom prst="rect">
            <a:avLst/>
          </a:prstGeom>
        </p:spPr>
      </p:pic>
      <p:sp>
        <p:nvSpPr>
          <p:cNvPr id="18" name="Date Placeholder 3">
            <a:extLst>
              <a:ext uri="{FF2B5EF4-FFF2-40B4-BE49-F238E27FC236}">
                <a16:creationId xmlns:a16="http://schemas.microsoft.com/office/drawing/2014/main" id="{042073F4-617C-F553-66D3-0E3EE82EDB6E}"/>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D8598679-858B-4577-9D74-60324790A399}" type="datetime1">
              <a:rPr lang="en-US" smtClean="0"/>
              <a:t>6/17/2024</a:t>
            </a:fld>
            <a:endParaRPr lang="id-ID"/>
          </a:p>
        </p:txBody>
      </p:sp>
      <p:sp>
        <p:nvSpPr>
          <p:cNvPr id="21" name="Text Placeholder 20">
            <a:extLst>
              <a:ext uri="{FF2B5EF4-FFF2-40B4-BE49-F238E27FC236}">
                <a16:creationId xmlns:a16="http://schemas.microsoft.com/office/drawing/2014/main" id="{64D99F1D-986C-D772-22AD-742BC7D70DC9}"/>
              </a:ext>
            </a:extLst>
          </p:cNvPr>
          <p:cNvSpPr>
            <a:spLocks noGrp="1"/>
          </p:cNvSpPr>
          <p:nvPr>
            <p:ph type="body" sz="quarter" idx="13" hasCustomPrompt="1"/>
          </p:nvPr>
        </p:nvSpPr>
        <p:spPr>
          <a:xfrm>
            <a:off x="5794657" y="4267721"/>
            <a:ext cx="4943907" cy="1707566"/>
          </a:xfrm>
          <a:prstGeom prst="rect">
            <a:avLst/>
          </a:prstGeom>
        </p:spPr>
        <p:txBody>
          <a:bodyPr/>
          <a:lstStyle>
            <a:lvl1pPr marL="0" indent="0">
              <a:buNone/>
              <a:defRPr sz="1400" b="1">
                <a:solidFill>
                  <a:schemeClr val="bg1"/>
                </a:solidFill>
              </a:defRPr>
            </a:lvl1pPr>
          </a:lstStyle>
          <a:p>
            <a:pPr lvl="0"/>
            <a:r>
              <a:rPr lang="en-US"/>
              <a:t>Insert name and email</a:t>
            </a:r>
          </a:p>
        </p:txBody>
      </p:sp>
      <p:sp>
        <p:nvSpPr>
          <p:cNvPr id="3" name="Footer Placeholder 4">
            <a:extLst>
              <a:ext uri="{FF2B5EF4-FFF2-40B4-BE49-F238E27FC236}">
                <a16:creationId xmlns:a16="http://schemas.microsoft.com/office/drawing/2014/main" id="{2AFB6929-BFDB-A1EE-98AE-E88877516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221476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EB18FBC-F55B-4E79-B5C7-46E309F80F32}" type="slidenum">
              <a:rPr lang="id-ID" smtClean="0"/>
              <a:t>‹#›</a:t>
            </a:fld>
            <a:endParaRPr lang="id-ID"/>
          </a:p>
        </p:txBody>
      </p:sp>
      <p:sp>
        <p:nvSpPr>
          <p:cNvPr id="4" name="Date Placeholder 3">
            <a:extLst>
              <a:ext uri="{FF2B5EF4-FFF2-40B4-BE49-F238E27FC236}">
                <a16:creationId xmlns:a16="http://schemas.microsoft.com/office/drawing/2014/main" id="{C1E85BD4-90FE-A39F-77D4-323F2074BB63}"/>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75230693-9D95-4422-8FA8-5B9140F4AA0D}" type="datetime1">
              <a:rPr lang="en-US" smtClean="0"/>
              <a:t>6/17/2024</a:t>
            </a:fld>
            <a:endParaRPr lang="id-ID"/>
          </a:p>
        </p:txBody>
      </p:sp>
      <p:sp>
        <p:nvSpPr>
          <p:cNvPr id="3" name="Rectangle 2">
            <a:extLst>
              <a:ext uri="{FF2B5EF4-FFF2-40B4-BE49-F238E27FC236}">
                <a16:creationId xmlns:a16="http://schemas.microsoft.com/office/drawing/2014/main" id="{0CBECC0B-EDC4-ED61-43EA-61CAA149E43C}"/>
              </a:ext>
            </a:extLst>
          </p:cNvPr>
          <p:cNvSpPr/>
          <p:nvPr userDrawn="1"/>
        </p:nvSpPr>
        <p:spPr>
          <a:xfrm>
            <a:off x="0" y="0"/>
            <a:ext cx="12192000" cy="63563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CC4A32-CFF7-A9BA-23F3-FA2C86C21501}"/>
              </a:ext>
            </a:extLst>
          </p:cNvPr>
          <p:cNvSpPr txBox="1"/>
          <p:nvPr userDrawn="1"/>
        </p:nvSpPr>
        <p:spPr>
          <a:xfrm>
            <a:off x="3275843" y="2540483"/>
            <a:ext cx="5640309" cy="769441"/>
          </a:xfrm>
          <a:prstGeom prst="rect">
            <a:avLst/>
          </a:prstGeom>
          <a:noFill/>
        </p:spPr>
        <p:txBody>
          <a:bodyPr wrap="square" rtlCol="0">
            <a:spAutoFit/>
          </a:bodyPr>
          <a:lstStyle/>
          <a:p>
            <a:pPr algn="ctr"/>
            <a:r>
              <a:rPr lang="en-US" sz="4400">
                <a:solidFill>
                  <a:schemeClr val="bg1"/>
                </a:solidFill>
              </a:rPr>
              <a:t>Backup Slides</a:t>
            </a:r>
          </a:p>
        </p:txBody>
      </p:sp>
      <p:pic>
        <p:nvPicPr>
          <p:cNvPr id="9" name="Graphic 8" descr="Syncing cloud outline">
            <a:extLst>
              <a:ext uri="{FF2B5EF4-FFF2-40B4-BE49-F238E27FC236}">
                <a16:creationId xmlns:a16="http://schemas.microsoft.com/office/drawing/2014/main" id="{CD989262-CE64-EB21-8E6E-572CE379E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1236" y="2928294"/>
            <a:ext cx="2989528" cy="2989528"/>
          </a:xfrm>
          <a:prstGeom prst="rect">
            <a:avLst/>
          </a:prstGeom>
        </p:spPr>
      </p:pic>
      <p:sp>
        <p:nvSpPr>
          <p:cNvPr id="2" name="Footer Placeholder 4">
            <a:extLst>
              <a:ext uri="{FF2B5EF4-FFF2-40B4-BE49-F238E27FC236}">
                <a16:creationId xmlns:a16="http://schemas.microsoft.com/office/drawing/2014/main" id="{6433825B-D8D0-CF0A-73D6-D10AC3121B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378573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719156" y="1230284"/>
            <a:ext cx="5569527" cy="4389120"/>
          </a:xfrm>
          <a:prstGeom prst="rect">
            <a:avLst/>
          </a:prstGeom>
        </p:spPr>
        <p:txBody>
          <a:bodyPr/>
          <a:lstStyle/>
          <a:p>
            <a:endParaRPr lang="id-ID"/>
          </a:p>
        </p:txBody>
      </p:sp>
      <p:sp>
        <p:nvSpPr>
          <p:cNvPr id="4" name="Slide Number Placeholder 3">
            <a:extLst>
              <a:ext uri="{FF2B5EF4-FFF2-40B4-BE49-F238E27FC236}">
                <a16:creationId xmlns:a16="http://schemas.microsoft.com/office/drawing/2014/main" id="{6453E04A-1CD3-3FE1-21BE-152257E114B2}"/>
              </a:ext>
            </a:extLst>
          </p:cNvPr>
          <p:cNvSpPr>
            <a:spLocks noGrp="1"/>
          </p:cNvSpPr>
          <p:nvPr>
            <p:ph type="sldNum" sz="quarter" idx="13"/>
          </p:nvPr>
        </p:nvSpPr>
        <p:spPr/>
        <p:txBody>
          <a:bodyPr/>
          <a:lstStyle/>
          <a:p>
            <a:fld id="{7EB18FBC-F55B-4E79-B5C7-46E309F80F32}" type="slidenum">
              <a:rPr lang="id-ID" smtClean="0"/>
              <a:t>‹#›</a:t>
            </a:fld>
            <a:endParaRPr lang="id-ID"/>
          </a:p>
        </p:txBody>
      </p:sp>
      <p:sp>
        <p:nvSpPr>
          <p:cNvPr id="5" name="Date Placeholder 3">
            <a:extLst>
              <a:ext uri="{FF2B5EF4-FFF2-40B4-BE49-F238E27FC236}">
                <a16:creationId xmlns:a16="http://schemas.microsoft.com/office/drawing/2014/main" id="{BC46894F-53C1-8C98-0D97-999B582A60C6}"/>
              </a:ext>
            </a:extLst>
          </p:cNvPr>
          <p:cNvSpPr>
            <a:spLocks noGrp="1"/>
          </p:cNvSpPr>
          <p:nvPr>
            <p:ph type="dt" sz="half" idx="14"/>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E114A97E-9CE1-47DD-BDAF-40037AF4C321}" type="datetime1">
              <a:rPr lang="en-US" smtClean="0"/>
              <a:t>6/17/2024</a:t>
            </a:fld>
            <a:endParaRPr lang="id-ID"/>
          </a:p>
        </p:txBody>
      </p:sp>
      <p:sp>
        <p:nvSpPr>
          <p:cNvPr id="2" name="Footer Placeholder 4">
            <a:extLst>
              <a:ext uri="{FF2B5EF4-FFF2-40B4-BE49-F238E27FC236}">
                <a16:creationId xmlns:a16="http://schemas.microsoft.com/office/drawing/2014/main" id="{3BC88534-2EED-424A-DDBF-EFF684B9A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1947565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D56ACE-0662-ED71-86B4-134B0DB3A5A9}"/>
              </a:ext>
            </a:extLst>
          </p:cNvPr>
          <p:cNvSpPr/>
          <p:nvPr userDrawn="1"/>
        </p:nvSpPr>
        <p:spPr>
          <a:xfrm>
            <a:off x="0" y="0"/>
            <a:ext cx="12192000" cy="1200717"/>
          </a:xfrm>
          <a:prstGeom prst="rect">
            <a:avLst/>
          </a:prstGeom>
          <a:solidFill>
            <a:srgbClr val="26638C"/>
          </a:solidFill>
          <a:ln>
            <a:solidFill>
              <a:srgbClr val="2663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D2CE8D9-013D-9E25-43C9-60CDF52D4EA9}"/>
              </a:ext>
            </a:extLst>
          </p:cNvPr>
          <p:cNvSpPr>
            <a:spLocks noGrp="1"/>
          </p:cNvSpPr>
          <p:nvPr>
            <p:ph type="sldNum" sz="quarter" idx="10"/>
          </p:nvPr>
        </p:nvSpPr>
        <p:spPr/>
        <p:txBody>
          <a:bodyPr/>
          <a:lstStyle>
            <a:lvl1pPr>
              <a:defRPr>
                <a:solidFill>
                  <a:schemeClr val="bg1"/>
                </a:solidFill>
              </a:defRPr>
            </a:lvl1pPr>
          </a:lstStyle>
          <a:p>
            <a:fld id="{7EB18FBC-F55B-4E79-B5C7-46E309F80F32}" type="slidenum">
              <a:rPr lang="id-ID" smtClean="0"/>
              <a:pPr/>
              <a:t>‹#›</a:t>
            </a:fld>
            <a:endParaRPr lang="id-ID"/>
          </a:p>
        </p:txBody>
      </p:sp>
      <p:pic>
        <p:nvPicPr>
          <p:cNvPr id="6" name="Picture 5">
            <a:extLst>
              <a:ext uri="{FF2B5EF4-FFF2-40B4-BE49-F238E27FC236}">
                <a16:creationId xmlns:a16="http://schemas.microsoft.com/office/drawing/2014/main" id="{F39B8303-21CE-0490-10C8-CC513CD414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09037" y="2468173"/>
            <a:ext cx="1200717" cy="1200717"/>
          </a:xfrm>
          <a:prstGeom prst="rect">
            <a:avLst/>
          </a:prstGeom>
        </p:spPr>
      </p:pic>
      <p:sp>
        <p:nvSpPr>
          <p:cNvPr id="13" name="Rectangle 12">
            <a:extLst>
              <a:ext uri="{FF2B5EF4-FFF2-40B4-BE49-F238E27FC236}">
                <a16:creationId xmlns:a16="http://schemas.microsoft.com/office/drawing/2014/main" id="{7C548E04-36CA-85D0-30CC-1C7300EEF3C1}"/>
              </a:ext>
            </a:extLst>
          </p:cNvPr>
          <p:cNvSpPr/>
          <p:nvPr userDrawn="1"/>
        </p:nvSpPr>
        <p:spPr>
          <a:xfrm>
            <a:off x="0" y="250825"/>
            <a:ext cx="121920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FF5C64-B84B-8A1D-43D2-DEDDAFBE7F0F}"/>
              </a:ext>
            </a:extLst>
          </p:cNvPr>
          <p:cNvSpPr/>
          <p:nvPr userDrawn="1"/>
        </p:nvSpPr>
        <p:spPr>
          <a:xfrm>
            <a:off x="0" y="6105825"/>
            <a:ext cx="121920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0">
            <a:extLst>
              <a:ext uri="{FF2B5EF4-FFF2-40B4-BE49-F238E27FC236}">
                <a16:creationId xmlns:a16="http://schemas.microsoft.com/office/drawing/2014/main" id="{8AB5549C-D52D-9631-F0C5-14D3F809B9D8}"/>
              </a:ext>
            </a:extLst>
          </p:cNvPr>
          <p:cNvSpPr>
            <a:spLocks noGrp="1"/>
          </p:cNvSpPr>
          <p:nvPr>
            <p:ph type="body" sz="quarter" idx="13" hasCustomPrompt="1"/>
          </p:nvPr>
        </p:nvSpPr>
        <p:spPr>
          <a:xfrm>
            <a:off x="4995004" y="4214830"/>
            <a:ext cx="2233110" cy="1707566"/>
          </a:xfrm>
          <a:prstGeom prst="rect">
            <a:avLst/>
          </a:prstGeom>
        </p:spPr>
        <p:txBody>
          <a:bodyPr/>
          <a:lstStyle>
            <a:lvl1pPr marL="0" indent="0" algn="ctr">
              <a:buNone/>
              <a:defRPr sz="1400" b="0">
                <a:solidFill>
                  <a:schemeClr val="bg1"/>
                </a:solidFill>
                <a:latin typeface="Montserrat Light" panose="00000400000000000000" pitchFamily="2" charset="0"/>
              </a:defRPr>
            </a:lvl1pPr>
          </a:lstStyle>
          <a:p>
            <a:pPr lvl="0"/>
            <a:r>
              <a:rPr lang="en-US"/>
              <a:t>Secondary Information                    Location                    Date</a:t>
            </a:r>
          </a:p>
        </p:txBody>
      </p:sp>
      <p:sp>
        <p:nvSpPr>
          <p:cNvPr id="17" name="Text Placeholder 20">
            <a:extLst>
              <a:ext uri="{FF2B5EF4-FFF2-40B4-BE49-F238E27FC236}">
                <a16:creationId xmlns:a16="http://schemas.microsoft.com/office/drawing/2014/main" id="{732FA0A1-298C-B054-FC3C-13D6C448D539}"/>
              </a:ext>
            </a:extLst>
          </p:cNvPr>
          <p:cNvSpPr>
            <a:spLocks noGrp="1"/>
          </p:cNvSpPr>
          <p:nvPr>
            <p:ph type="body" sz="quarter" idx="14" hasCustomPrompt="1"/>
          </p:nvPr>
        </p:nvSpPr>
        <p:spPr>
          <a:xfrm>
            <a:off x="3624045" y="2645978"/>
            <a:ext cx="4943907" cy="1156823"/>
          </a:xfrm>
          <a:prstGeom prst="rect">
            <a:avLst/>
          </a:prstGeom>
        </p:spPr>
        <p:txBody>
          <a:bodyPr/>
          <a:lstStyle>
            <a:lvl1pPr marL="0" indent="0" algn="ctr">
              <a:buNone/>
              <a:defRPr sz="4800" b="1" i="1">
                <a:solidFill>
                  <a:schemeClr val="bg1"/>
                </a:solidFill>
                <a:latin typeface="Baskerville Old Face" panose="02020602080505020303" pitchFamily="18" charset="0"/>
              </a:defRPr>
            </a:lvl1pPr>
          </a:lstStyle>
          <a:p>
            <a:pPr lvl="0"/>
            <a:r>
              <a:rPr lang="en-US"/>
              <a:t>Welcome Title</a:t>
            </a:r>
          </a:p>
        </p:txBody>
      </p:sp>
      <p:sp>
        <p:nvSpPr>
          <p:cNvPr id="18" name="TextBox 17">
            <a:extLst>
              <a:ext uri="{FF2B5EF4-FFF2-40B4-BE49-F238E27FC236}">
                <a16:creationId xmlns:a16="http://schemas.microsoft.com/office/drawing/2014/main" id="{56DAFBF0-B218-2F6A-853F-4ABE6A48ED82}"/>
              </a:ext>
            </a:extLst>
          </p:cNvPr>
          <p:cNvSpPr txBox="1"/>
          <p:nvPr userDrawn="1"/>
        </p:nvSpPr>
        <p:spPr>
          <a:xfrm>
            <a:off x="4803613" y="6403735"/>
            <a:ext cx="4009292" cy="276999"/>
          </a:xfrm>
          <a:prstGeom prst="rect">
            <a:avLst/>
          </a:prstGeom>
          <a:noFill/>
        </p:spPr>
        <p:txBody>
          <a:bodyPr wrap="square" rtlCol="0">
            <a:spAutoFit/>
          </a:bodyPr>
          <a:lstStyle/>
          <a:p>
            <a:r>
              <a:rPr lang="en-US" sz="1200">
                <a:solidFill>
                  <a:schemeClr val="bg1"/>
                </a:solidFill>
                <a:latin typeface="CollectionFree" pitchFamily="50" charset="0"/>
                <a:cs typeface="Times New Roman" panose="02020603050405020304" pitchFamily="18" charset="0"/>
              </a:rPr>
              <a:t>UNCLASSIFIED//FOR OFFICIAL USE ONLY </a:t>
            </a:r>
            <a:endParaRPr lang="en-US" sz="1200"/>
          </a:p>
        </p:txBody>
      </p:sp>
      <p:sp>
        <p:nvSpPr>
          <p:cNvPr id="19" name="Date Placeholder 3">
            <a:extLst>
              <a:ext uri="{FF2B5EF4-FFF2-40B4-BE49-F238E27FC236}">
                <a16:creationId xmlns:a16="http://schemas.microsoft.com/office/drawing/2014/main" id="{A67F7468-0F37-A50A-95E6-B646215A14A5}"/>
              </a:ext>
            </a:extLst>
          </p:cNvPr>
          <p:cNvSpPr>
            <a:spLocks noGrp="1"/>
          </p:cNvSpPr>
          <p:nvPr>
            <p:ph type="dt" sz="half" idx="15"/>
          </p:nvPr>
        </p:nvSpPr>
        <p:spPr>
          <a:xfrm>
            <a:off x="838200" y="6356350"/>
            <a:ext cx="2743200" cy="365125"/>
          </a:xfrm>
          <a:prstGeom prst="rect">
            <a:avLst/>
          </a:prstGeom>
        </p:spPr>
        <p:txBody>
          <a:bodyPr anchor="ctr"/>
          <a:lstStyle>
            <a:lvl1pPr algn="l">
              <a:defRPr sz="1000">
                <a:solidFill>
                  <a:schemeClr val="bg1"/>
                </a:solidFill>
              </a:defRPr>
            </a:lvl1pPr>
          </a:lstStyle>
          <a:p>
            <a:fld id="{B165F1CF-358C-47CB-93E5-F3F5C49939E7}" type="datetime1">
              <a:rPr lang="en-US" smtClean="0"/>
              <a:pPr/>
              <a:t>6/17/2024</a:t>
            </a:fld>
            <a:endParaRPr lang="id-ID"/>
          </a:p>
        </p:txBody>
      </p:sp>
    </p:spTree>
    <p:extLst>
      <p:ext uri="{BB962C8B-B14F-4D97-AF65-F5344CB8AC3E}">
        <p14:creationId xmlns:p14="http://schemas.microsoft.com/office/powerpoint/2010/main" val="2644325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B165F1CF-358C-47CB-93E5-F3F5C49939E7}" type="datetime1">
              <a:rPr lang="en-US" smtClean="0"/>
              <a:t>6/17/2024</a:t>
            </a:fld>
            <a:endParaRPr lang="id-ID"/>
          </a:p>
        </p:txBody>
      </p:sp>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sp>
        <p:nvSpPr>
          <p:cNvPr id="5" name="Footer Placeholder 4">
            <a:extLst>
              <a:ext uri="{FF2B5EF4-FFF2-40B4-BE49-F238E27FC236}">
                <a16:creationId xmlns:a16="http://schemas.microsoft.com/office/drawing/2014/main" id="{C264D2E5-1F5B-9EAA-DE34-D4EA673E5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3673950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EB18FBC-F55B-4E79-B5C7-46E309F80F32}" type="slidenum">
              <a:rPr lang="id-ID" smtClean="0"/>
              <a:t>‹#›</a:t>
            </a:fld>
            <a:endParaRPr lang="id-ID"/>
          </a:p>
        </p:txBody>
      </p:sp>
      <p:sp>
        <p:nvSpPr>
          <p:cNvPr id="8" name="Title 1">
            <a:extLst>
              <a:ext uri="{FF2B5EF4-FFF2-40B4-BE49-F238E27FC236}">
                <a16:creationId xmlns:a16="http://schemas.microsoft.com/office/drawing/2014/main" id="{CBB88D87-AFBD-5AC7-1A6D-0798C9AAD00B}"/>
              </a:ext>
            </a:extLst>
          </p:cNvPr>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10" name="Picture Placeholder 9">
            <a:extLst>
              <a:ext uri="{FF2B5EF4-FFF2-40B4-BE49-F238E27FC236}">
                <a16:creationId xmlns:a16="http://schemas.microsoft.com/office/drawing/2014/main" id="{30FB7E6A-C539-869A-F1C4-E310CD85B664}"/>
              </a:ext>
            </a:extLst>
          </p:cNvPr>
          <p:cNvSpPr>
            <a:spLocks noGrp="1"/>
          </p:cNvSpPr>
          <p:nvPr>
            <p:ph type="pic" sz="quarter" idx="13"/>
          </p:nvPr>
        </p:nvSpPr>
        <p:spPr>
          <a:xfrm>
            <a:off x="5094288" y="1837509"/>
            <a:ext cx="6257925" cy="4031479"/>
          </a:xfrm>
          <a:prstGeom prst="rect">
            <a:avLst/>
          </a:prstGeom>
        </p:spPr>
        <p:txBody>
          <a:bodyPr/>
          <a:lstStyle/>
          <a:p>
            <a:endParaRPr lang="en-US"/>
          </a:p>
        </p:txBody>
      </p:sp>
      <p:sp>
        <p:nvSpPr>
          <p:cNvPr id="9" name="Text Placeholder 8">
            <a:extLst>
              <a:ext uri="{FF2B5EF4-FFF2-40B4-BE49-F238E27FC236}">
                <a16:creationId xmlns:a16="http://schemas.microsoft.com/office/drawing/2014/main" id="{B30236EE-0CCE-D0B2-DFB6-29DD651F7A4C}"/>
              </a:ext>
            </a:extLst>
          </p:cNvPr>
          <p:cNvSpPr>
            <a:spLocks noGrp="1"/>
          </p:cNvSpPr>
          <p:nvPr>
            <p:ph type="body" sz="quarter" idx="14"/>
          </p:nvPr>
        </p:nvSpPr>
        <p:spPr>
          <a:xfrm>
            <a:off x="838200" y="1837509"/>
            <a:ext cx="4040188" cy="4024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B8CA4E28-B9ED-30DF-7070-9F2E5DC18646}"/>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3379A8F3-F2D3-4833-BC24-E174FAC80B7D}" type="datetime1">
              <a:rPr lang="en-US" smtClean="0"/>
              <a:t>6/17/2024</a:t>
            </a:fld>
            <a:endParaRPr lang="id-ID"/>
          </a:p>
        </p:txBody>
      </p:sp>
      <p:sp>
        <p:nvSpPr>
          <p:cNvPr id="4" name="Footer Placeholder 4">
            <a:extLst>
              <a:ext uri="{FF2B5EF4-FFF2-40B4-BE49-F238E27FC236}">
                <a16:creationId xmlns:a16="http://schemas.microsoft.com/office/drawing/2014/main" id="{01BD0B7B-343E-78EB-0A25-0B85420EEB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3313369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sp>
        <p:nvSpPr>
          <p:cNvPr id="7" name="Title 1">
            <a:extLst>
              <a:ext uri="{FF2B5EF4-FFF2-40B4-BE49-F238E27FC236}">
                <a16:creationId xmlns:a16="http://schemas.microsoft.com/office/drawing/2014/main" id="{4AC06AE9-FC65-DE58-2718-2F7E83CF15B7}"/>
              </a:ext>
            </a:extLst>
          </p:cNvPr>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5" name="Date Placeholder 3">
            <a:extLst>
              <a:ext uri="{FF2B5EF4-FFF2-40B4-BE49-F238E27FC236}">
                <a16:creationId xmlns:a16="http://schemas.microsoft.com/office/drawing/2014/main" id="{666BD0EA-BA2C-6485-B17E-7132EF61527F}"/>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9133ECF3-A995-4E65-A4E3-0148C67B4D8A}" type="datetime1">
              <a:rPr lang="en-US" smtClean="0"/>
              <a:t>6/17/2024</a:t>
            </a:fld>
            <a:endParaRPr lang="id-ID"/>
          </a:p>
        </p:txBody>
      </p:sp>
      <p:sp>
        <p:nvSpPr>
          <p:cNvPr id="4" name="Footer Placeholder 4">
            <a:extLst>
              <a:ext uri="{FF2B5EF4-FFF2-40B4-BE49-F238E27FC236}">
                <a16:creationId xmlns:a16="http://schemas.microsoft.com/office/drawing/2014/main" id="{55EE8E8E-F747-EC76-20A6-1006FAC60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2228303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Slide Number Placeholder 6"/>
          <p:cNvSpPr>
            <a:spLocks noGrp="1"/>
          </p:cNvSpPr>
          <p:nvPr>
            <p:ph type="sldNum" sz="quarter" idx="12"/>
          </p:nvPr>
        </p:nvSpPr>
        <p:spPr/>
        <p:txBody>
          <a:bodyPr/>
          <a:lstStyle/>
          <a:p>
            <a:fld id="{7EB18FBC-F55B-4E79-B5C7-46E309F80F32}" type="slidenum">
              <a:rPr lang="id-ID" smtClean="0"/>
              <a:t>‹#›</a:t>
            </a:fld>
            <a:endParaRPr lang="id-ID"/>
          </a:p>
        </p:txBody>
      </p:sp>
      <p:sp>
        <p:nvSpPr>
          <p:cNvPr id="8" name="Title 1">
            <a:extLst>
              <a:ext uri="{FF2B5EF4-FFF2-40B4-BE49-F238E27FC236}">
                <a16:creationId xmlns:a16="http://schemas.microsoft.com/office/drawing/2014/main" id="{1C490737-C198-7642-CB74-CAB97D14CEB7}"/>
              </a:ext>
            </a:extLst>
          </p:cNvPr>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6" name="Date Placeholder 3">
            <a:extLst>
              <a:ext uri="{FF2B5EF4-FFF2-40B4-BE49-F238E27FC236}">
                <a16:creationId xmlns:a16="http://schemas.microsoft.com/office/drawing/2014/main" id="{605E0CF1-0A27-FF0A-8871-91E34564C402}"/>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223E6710-C81C-4FB5-A95E-35317F295B5A}" type="datetime1">
              <a:rPr lang="en-US" smtClean="0"/>
              <a:t>6/17/2024</a:t>
            </a:fld>
            <a:endParaRPr lang="id-ID"/>
          </a:p>
        </p:txBody>
      </p:sp>
      <p:sp>
        <p:nvSpPr>
          <p:cNvPr id="5" name="Footer Placeholder 4">
            <a:extLst>
              <a:ext uri="{FF2B5EF4-FFF2-40B4-BE49-F238E27FC236}">
                <a16:creationId xmlns:a16="http://schemas.microsoft.com/office/drawing/2014/main" id="{5D59C8A9-F846-0B64-10DD-2EBF7714C9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2623061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5" name="Slide Number Placeholder 4"/>
          <p:cNvSpPr>
            <a:spLocks noGrp="1"/>
          </p:cNvSpPr>
          <p:nvPr>
            <p:ph type="sldNum" sz="quarter" idx="12"/>
          </p:nvPr>
        </p:nvSpPr>
        <p:spPr/>
        <p:txBody>
          <a:bodyPr/>
          <a:lstStyle/>
          <a:p>
            <a:fld id="{7EB18FBC-F55B-4E79-B5C7-46E309F80F32}" type="slidenum">
              <a:rPr lang="id-ID" smtClean="0"/>
              <a:t>‹#›</a:t>
            </a:fld>
            <a:endParaRPr lang="id-ID"/>
          </a:p>
        </p:txBody>
      </p:sp>
      <p:sp>
        <p:nvSpPr>
          <p:cNvPr id="4" name="Date Placeholder 3">
            <a:extLst>
              <a:ext uri="{FF2B5EF4-FFF2-40B4-BE49-F238E27FC236}">
                <a16:creationId xmlns:a16="http://schemas.microsoft.com/office/drawing/2014/main" id="{C1E85BD4-90FE-A39F-77D4-323F2074BB63}"/>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00DE92A0-D831-408A-996C-BF6827AE39C6}" type="datetime1">
              <a:rPr lang="en-US" smtClean="0"/>
              <a:t>6/17/2024</a:t>
            </a:fld>
            <a:endParaRPr lang="id-ID"/>
          </a:p>
        </p:txBody>
      </p:sp>
      <p:sp>
        <p:nvSpPr>
          <p:cNvPr id="3" name="Footer Placeholder 4">
            <a:extLst>
              <a:ext uri="{FF2B5EF4-FFF2-40B4-BE49-F238E27FC236}">
                <a16:creationId xmlns:a16="http://schemas.microsoft.com/office/drawing/2014/main" id="{3776B9AF-C570-3BAF-061A-2A71E0F59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1223420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EB18FBC-F55B-4E79-B5C7-46E309F80F32}" type="slidenum">
              <a:rPr lang="id-ID" smtClean="0"/>
              <a:t>‹#›</a:t>
            </a:fld>
            <a:endParaRPr lang="id-ID"/>
          </a:p>
        </p:txBody>
      </p:sp>
      <p:sp>
        <p:nvSpPr>
          <p:cNvPr id="8" name="Title 1">
            <a:extLst>
              <a:ext uri="{FF2B5EF4-FFF2-40B4-BE49-F238E27FC236}">
                <a16:creationId xmlns:a16="http://schemas.microsoft.com/office/drawing/2014/main" id="{3CAF6622-E1BB-DD89-F7C5-64FA57CB894B}"/>
              </a:ext>
            </a:extLst>
          </p:cNvPr>
          <p:cNvSpPr>
            <a:spLocks noGrp="1"/>
          </p:cNvSpPr>
          <p:nvPr>
            <p:ph type="title" hasCustomPrompt="1"/>
          </p:nvPr>
        </p:nvSpPr>
        <p:spPr>
          <a:xfrm>
            <a:off x="838200" y="1123406"/>
            <a:ext cx="6233160" cy="567282"/>
          </a:xfrm>
          <a:prstGeom prst="rect">
            <a:avLst/>
          </a:prstGeom>
        </p:spPr>
        <p:txBody>
          <a:bodyPr/>
          <a:lstStyle>
            <a:lvl1pPr>
              <a:defRPr/>
            </a:lvl1pPr>
          </a:lstStyle>
          <a:p>
            <a:r>
              <a:rPr lang="en-US"/>
              <a:t>Click to add “Agenda” Title</a:t>
            </a:r>
            <a:endParaRPr lang="id-ID"/>
          </a:p>
        </p:txBody>
      </p:sp>
      <p:pic>
        <p:nvPicPr>
          <p:cNvPr id="12" name="Picture 11" descr="Icon&#10;&#10;Description automatically generated">
            <a:extLst>
              <a:ext uri="{FF2B5EF4-FFF2-40B4-BE49-F238E27FC236}">
                <a16:creationId xmlns:a16="http://schemas.microsoft.com/office/drawing/2014/main" id="{4A48F361-2D76-B649-BE9A-9C963BA120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49715" y="1690688"/>
            <a:ext cx="4921770" cy="4184469"/>
          </a:xfrm>
          <a:prstGeom prst="rect">
            <a:avLst/>
          </a:prstGeom>
        </p:spPr>
      </p:pic>
      <p:sp>
        <p:nvSpPr>
          <p:cNvPr id="3" name="Date Placeholder 3">
            <a:extLst>
              <a:ext uri="{FF2B5EF4-FFF2-40B4-BE49-F238E27FC236}">
                <a16:creationId xmlns:a16="http://schemas.microsoft.com/office/drawing/2014/main" id="{EB44C006-0B97-4347-C53C-C2A865B96410}"/>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677BCA74-2D9F-4DB0-94AB-8945DE70D8AF}" type="datetime1">
              <a:rPr lang="en-US" smtClean="0"/>
              <a:t>6/17/2024</a:t>
            </a:fld>
            <a:endParaRPr lang="id-ID"/>
          </a:p>
        </p:txBody>
      </p:sp>
      <p:sp>
        <p:nvSpPr>
          <p:cNvPr id="5" name="Footer Placeholder 4">
            <a:extLst>
              <a:ext uri="{FF2B5EF4-FFF2-40B4-BE49-F238E27FC236}">
                <a16:creationId xmlns:a16="http://schemas.microsoft.com/office/drawing/2014/main" id="{64CB8CBE-200A-50CF-552D-128480B10A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190728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B165F1CF-358C-47CB-93E5-F3F5C49939E7}" type="datetime1">
              <a:rPr lang="en-US" smtClean="0"/>
              <a:t>6/17/2024</a:t>
            </a:fld>
            <a:endParaRPr lang="id-ID"/>
          </a:p>
        </p:txBody>
      </p:sp>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sp>
        <p:nvSpPr>
          <p:cNvPr id="5" name="Footer Placeholder 4">
            <a:extLst>
              <a:ext uri="{FF2B5EF4-FFF2-40B4-BE49-F238E27FC236}">
                <a16:creationId xmlns:a16="http://schemas.microsoft.com/office/drawing/2014/main" id="{C264D2E5-1F5B-9EAA-DE34-D4EA673E5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49310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E803D5-32BA-4A04-01EE-9DF51A0BC66A}"/>
              </a:ext>
            </a:extLst>
          </p:cNvPr>
          <p:cNvSpPr/>
          <p:nvPr userDrawn="1"/>
        </p:nvSpPr>
        <p:spPr>
          <a:xfrm>
            <a:off x="0" y="0"/>
            <a:ext cx="12192000" cy="382961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0" y="3829616"/>
            <a:ext cx="12192000" cy="2260034"/>
          </a:xfrm>
          <a:prstGeom prst="rect">
            <a:avLst/>
          </a:prstGeom>
          <a:solidFill>
            <a:schemeClr val="accent2"/>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sp>
        <p:nvSpPr>
          <p:cNvPr id="5" name="Date Placeholder 3">
            <a:extLst>
              <a:ext uri="{FF2B5EF4-FFF2-40B4-BE49-F238E27FC236}">
                <a16:creationId xmlns:a16="http://schemas.microsoft.com/office/drawing/2014/main" id="{3EEA694B-09EE-4C46-5480-73288027D5AD}"/>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7CD45112-67D3-4B47-888B-0F8FB8580950}" type="datetime1">
              <a:rPr lang="en-US" smtClean="0"/>
              <a:t>6/17/2024</a:t>
            </a:fld>
            <a:endParaRPr lang="id-ID"/>
          </a:p>
        </p:txBody>
      </p:sp>
      <p:sp>
        <p:nvSpPr>
          <p:cNvPr id="8" name="Text Placeholder 7">
            <a:extLst>
              <a:ext uri="{FF2B5EF4-FFF2-40B4-BE49-F238E27FC236}">
                <a16:creationId xmlns:a16="http://schemas.microsoft.com/office/drawing/2014/main" id="{1EF5CE0B-1068-DB22-446B-1A887B5AE3E1}"/>
              </a:ext>
            </a:extLst>
          </p:cNvPr>
          <p:cNvSpPr>
            <a:spLocks noGrp="1"/>
          </p:cNvSpPr>
          <p:nvPr>
            <p:ph type="body" sz="quarter" idx="13" hasCustomPrompt="1"/>
          </p:nvPr>
        </p:nvSpPr>
        <p:spPr>
          <a:xfrm>
            <a:off x="1268239" y="1352855"/>
            <a:ext cx="9414850" cy="2476760"/>
          </a:xfrm>
          <a:prstGeom prst="rect">
            <a:avLst/>
          </a:prstGeom>
        </p:spPr>
        <p:txBody>
          <a:bodyPr/>
          <a:lstStyle>
            <a:lvl1pPr>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Transition</a:t>
            </a:r>
          </a:p>
        </p:txBody>
      </p:sp>
      <p:sp>
        <p:nvSpPr>
          <p:cNvPr id="2" name="Footer Placeholder 4">
            <a:extLst>
              <a:ext uri="{FF2B5EF4-FFF2-40B4-BE49-F238E27FC236}">
                <a16:creationId xmlns:a16="http://schemas.microsoft.com/office/drawing/2014/main" id="{5DDDF901-B03F-B073-7807-597934B23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3997154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grpSp>
        <p:nvGrpSpPr>
          <p:cNvPr id="12" name="Group 11">
            <a:extLst>
              <a:ext uri="{FF2B5EF4-FFF2-40B4-BE49-F238E27FC236}">
                <a16:creationId xmlns:a16="http://schemas.microsoft.com/office/drawing/2014/main" id="{4A14B45A-EF6D-6F8B-79E3-D22879CEFD87}"/>
              </a:ext>
            </a:extLst>
          </p:cNvPr>
          <p:cNvGrpSpPr/>
          <p:nvPr userDrawn="1"/>
        </p:nvGrpSpPr>
        <p:grpSpPr>
          <a:xfrm>
            <a:off x="3199199" y="858330"/>
            <a:ext cx="5735795" cy="5320580"/>
            <a:chOff x="6905897" y="1001486"/>
            <a:chExt cx="2743200" cy="2699658"/>
          </a:xfrm>
        </p:grpSpPr>
        <p:sp>
          <p:nvSpPr>
            <p:cNvPr id="7" name="Flowchart: Connector 6">
              <a:extLst>
                <a:ext uri="{FF2B5EF4-FFF2-40B4-BE49-F238E27FC236}">
                  <a16:creationId xmlns:a16="http://schemas.microsoft.com/office/drawing/2014/main" id="{847CD3FB-8086-3355-C777-FC2D44C19A38}"/>
                </a:ext>
              </a:extLst>
            </p:cNvPr>
            <p:cNvSpPr/>
            <p:nvPr userDrawn="1"/>
          </p:nvSpPr>
          <p:spPr>
            <a:xfrm>
              <a:off x="6905897" y="1001486"/>
              <a:ext cx="2743200" cy="2699658"/>
            </a:xfrm>
            <a:prstGeom prst="flowChartConnector">
              <a:avLst/>
            </a:prstGeom>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offee with solid fill">
              <a:extLst>
                <a:ext uri="{FF2B5EF4-FFF2-40B4-BE49-F238E27FC236}">
                  <a16:creationId xmlns:a16="http://schemas.microsoft.com/office/drawing/2014/main" id="{A97430C7-FF1C-09AB-3D55-77E81EB65A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5680" y="1160418"/>
              <a:ext cx="2068286" cy="2068286"/>
            </a:xfrm>
            <a:prstGeom prst="rect">
              <a:avLst/>
            </a:prstGeom>
          </p:spPr>
        </p:pic>
      </p:grpSp>
      <p:sp>
        <p:nvSpPr>
          <p:cNvPr id="18" name="TextBox 17">
            <a:extLst>
              <a:ext uri="{FF2B5EF4-FFF2-40B4-BE49-F238E27FC236}">
                <a16:creationId xmlns:a16="http://schemas.microsoft.com/office/drawing/2014/main" id="{528F409A-3D6D-0F96-DACA-B161770CA408}"/>
              </a:ext>
            </a:extLst>
          </p:cNvPr>
          <p:cNvSpPr txBox="1"/>
          <p:nvPr userDrawn="1"/>
        </p:nvSpPr>
        <p:spPr>
          <a:xfrm>
            <a:off x="5042263" y="3307471"/>
            <a:ext cx="1846217" cy="923330"/>
          </a:xfrm>
          <a:prstGeom prst="rect">
            <a:avLst/>
          </a:prstGeom>
          <a:noFill/>
        </p:spPr>
        <p:txBody>
          <a:bodyPr wrap="square">
            <a:spAutoFit/>
          </a:bodyPr>
          <a:lstStyle/>
          <a:p>
            <a:r>
              <a:rPr lang="en-US" sz="5400" b="1">
                <a:solidFill>
                  <a:schemeClr val="bg1"/>
                </a:solidFill>
              </a:rPr>
              <a:t>Break</a:t>
            </a:r>
          </a:p>
        </p:txBody>
      </p:sp>
      <p:sp>
        <p:nvSpPr>
          <p:cNvPr id="2" name="Date Placeholder 3">
            <a:extLst>
              <a:ext uri="{FF2B5EF4-FFF2-40B4-BE49-F238E27FC236}">
                <a16:creationId xmlns:a16="http://schemas.microsoft.com/office/drawing/2014/main" id="{C3104444-540B-F757-E491-772EC0CEB1AD}"/>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C2E69540-AC0C-4AB1-A685-E3609A848AA4}" type="datetime1">
              <a:rPr lang="en-US" smtClean="0"/>
              <a:t>6/17/2024</a:t>
            </a:fld>
            <a:endParaRPr lang="id-ID"/>
          </a:p>
        </p:txBody>
      </p:sp>
      <p:sp>
        <p:nvSpPr>
          <p:cNvPr id="4" name="Footer Placeholder 4">
            <a:extLst>
              <a:ext uri="{FF2B5EF4-FFF2-40B4-BE49-F238E27FC236}">
                <a16:creationId xmlns:a16="http://schemas.microsoft.com/office/drawing/2014/main" id="{764101B6-447B-082E-50A1-BA5C094470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1117408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C64345-455C-BBE0-1CC8-C399DEBB6A59}"/>
              </a:ext>
            </a:extLst>
          </p:cNvPr>
          <p:cNvSpPr>
            <a:spLocks noGrp="1"/>
          </p:cNvSpPr>
          <p:nvPr>
            <p:ph type="title" hasCustomPrompt="1"/>
          </p:nvPr>
        </p:nvSpPr>
        <p:spPr>
          <a:xfrm>
            <a:off x="838200" y="1123406"/>
            <a:ext cx="10515600" cy="567282"/>
          </a:xfrm>
          <a:prstGeom prst="rect">
            <a:avLst/>
          </a:prstGeom>
        </p:spPr>
        <p:txBody>
          <a:bodyPr/>
          <a:lstStyle>
            <a:lvl1pPr>
              <a:defRPr/>
            </a:lvl1pPr>
          </a:lstStyle>
          <a:p>
            <a:r>
              <a:rPr lang="en-US"/>
              <a:t>Click to add “Questions?” title</a:t>
            </a:r>
            <a:endParaRPr lang="id-ID"/>
          </a:p>
        </p:txBody>
      </p:sp>
      <p:sp>
        <p:nvSpPr>
          <p:cNvPr id="5" name="Google Shape;1795;p93">
            <a:extLst>
              <a:ext uri="{FF2B5EF4-FFF2-40B4-BE49-F238E27FC236}">
                <a16:creationId xmlns:a16="http://schemas.microsoft.com/office/drawing/2014/main" id="{3DE63A8F-509A-04B7-6AD7-A574B55FA1DB}"/>
              </a:ext>
            </a:extLst>
          </p:cNvPr>
          <p:cNvSpPr/>
          <p:nvPr userDrawn="1"/>
        </p:nvSpPr>
        <p:spPr>
          <a:xfrm>
            <a:off x="838199" y="2836358"/>
            <a:ext cx="10515601" cy="1996126"/>
          </a:xfrm>
          <a:prstGeom prst="roundRect">
            <a:avLst>
              <a:gd name="adj" fmla="val 10000"/>
            </a:avLst>
          </a:prstGeom>
          <a:solidFill>
            <a:srgbClr val="1F497D"/>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798;p93">
            <a:extLst>
              <a:ext uri="{FF2B5EF4-FFF2-40B4-BE49-F238E27FC236}">
                <a16:creationId xmlns:a16="http://schemas.microsoft.com/office/drawing/2014/main" id="{72DFE8BA-A090-3F1C-7EBF-4FCF1511BB73}"/>
              </a:ext>
            </a:extLst>
          </p:cNvPr>
          <p:cNvSpPr txBox="1"/>
          <p:nvPr userDrawn="1"/>
        </p:nvSpPr>
        <p:spPr>
          <a:xfrm>
            <a:off x="2209800" y="3358426"/>
            <a:ext cx="5032120" cy="1044137"/>
          </a:xfrm>
          <a:prstGeom prst="rect">
            <a:avLst/>
          </a:prstGeom>
          <a:noFill/>
          <a:ln>
            <a:noFill/>
          </a:ln>
        </p:spPr>
        <p:txBody>
          <a:bodyPr spcFirstLastPara="1" wrap="square" lIns="187475" tIns="187475" rIns="187475" bIns="187475"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en-US" b="1" i="0" u="none" strike="noStrike" cap="none">
                <a:solidFill>
                  <a:schemeClr val="bg1"/>
                </a:solidFill>
                <a:latin typeface="+mn-lt"/>
                <a:ea typeface="Calibri"/>
                <a:cs typeface="Times New Roman" panose="02020603050405020304" pitchFamily="18" charset="0"/>
                <a:sym typeface="Calibri"/>
              </a:rPr>
              <a:t>Primary Points of Contact</a:t>
            </a:r>
          </a:p>
        </p:txBody>
      </p:sp>
      <p:sp>
        <p:nvSpPr>
          <p:cNvPr id="9" name="Google Shape;1800;p93">
            <a:extLst>
              <a:ext uri="{FF2B5EF4-FFF2-40B4-BE49-F238E27FC236}">
                <a16:creationId xmlns:a16="http://schemas.microsoft.com/office/drawing/2014/main" id="{F58BA1B1-9693-FD16-FEF2-73C86E642C18}"/>
              </a:ext>
            </a:extLst>
          </p:cNvPr>
          <p:cNvSpPr txBox="1"/>
          <p:nvPr userDrawn="1"/>
        </p:nvSpPr>
        <p:spPr>
          <a:xfrm>
            <a:off x="5861560" y="3214554"/>
            <a:ext cx="5032120" cy="1044137"/>
          </a:xfrm>
          <a:prstGeom prst="rect">
            <a:avLst/>
          </a:prstGeom>
          <a:noFill/>
          <a:ln>
            <a:noFill/>
          </a:ln>
        </p:spPr>
        <p:txBody>
          <a:bodyPr spcFirstLastPara="1" wrap="square" lIns="187475" tIns="187475" rIns="187475" bIns="187475" anchor="ctr" anchorCtr="0">
            <a:noAutofit/>
          </a:bodyPr>
          <a:lstStyle/>
          <a:p>
            <a:pPr>
              <a:spcBef>
                <a:spcPts val="560"/>
              </a:spcBef>
              <a:buSzPts val="1600"/>
            </a:pPr>
            <a:r>
              <a:rPr lang="en-US" sz="1400" b="1" i="0" u="none" strike="noStrike" cap="none">
                <a:solidFill>
                  <a:schemeClr val="bg1"/>
                </a:solidFill>
                <a:latin typeface="+mn-lt"/>
                <a:cs typeface="Times New Roman"/>
                <a:sym typeface="Calibri"/>
              </a:rPr>
              <a:t>Patricia Kickland, Hawai</a:t>
            </a:r>
            <a:r>
              <a:rPr lang="haw-US" sz="1400" b="1" i="0" u="none" strike="noStrike" cap="none">
                <a:solidFill>
                  <a:schemeClr val="bg1"/>
                </a:solidFill>
                <a:latin typeface="+mn-lt"/>
                <a:cs typeface="Times New Roman"/>
                <a:sym typeface="Calibri"/>
              </a:rPr>
              <a:t>ʻi State Fusion Center</a:t>
            </a:r>
          </a:p>
          <a:p>
            <a:pPr>
              <a:spcBef>
                <a:spcPts val="560"/>
              </a:spcBef>
              <a:buSzPts val="1600"/>
            </a:pPr>
            <a:r>
              <a:rPr lang="haw-US" sz="1400" b="1" i="1" u="sng" strike="noStrike" cap="none">
                <a:solidFill>
                  <a:srgbClr val="000000"/>
                </a:solidFill>
                <a:latin typeface="+mn-lt"/>
                <a:cs typeface="Times New Roman"/>
                <a:sym typeface="Calibri"/>
                <a:hlinkClick r:id="rId2"/>
              </a:rPr>
              <a:t>patricia.kickland@hawaii.gov</a:t>
            </a:r>
            <a:r>
              <a:rPr lang="haw-US" sz="1400" b="1" i="1" u="sng" strike="noStrike" cap="none">
                <a:solidFill>
                  <a:srgbClr val="000000"/>
                </a:solidFill>
                <a:latin typeface="+mn-lt"/>
                <a:cs typeface="Times New Roman"/>
                <a:sym typeface="Calibri"/>
              </a:rPr>
              <a:t> </a:t>
            </a:r>
            <a:endParaRPr lang="en-US" sz="1400" b="1" i="1" u="sng" strike="noStrike" cap="none">
              <a:solidFill>
                <a:srgbClr val="000000"/>
              </a:solidFill>
              <a:latin typeface="+mn-lt"/>
              <a:cs typeface="Times New Roman"/>
              <a:sym typeface="Calibri"/>
            </a:endParaRPr>
          </a:p>
          <a:p>
            <a:pPr>
              <a:spcBef>
                <a:spcPts val="560"/>
              </a:spcBef>
              <a:buSzPts val="1600"/>
            </a:pPr>
            <a:endParaRPr lang="en-US" sz="1400" b="1" i="1" u="sng" strike="noStrike" cap="none">
              <a:solidFill>
                <a:srgbClr val="000000"/>
              </a:solidFill>
              <a:latin typeface="+mn-lt"/>
              <a:cs typeface="Times New Roman"/>
              <a:sym typeface="Calibri"/>
            </a:endParaRPr>
          </a:p>
          <a:p>
            <a:pPr>
              <a:spcBef>
                <a:spcPts val="560"/>
              </a:spcBef>
              <a:buSzPts val="1600"/>
            </a:pPr>
            <a:r>
              <a:rPr lang="en-US" sz="1400" b="1" i="0" u="none" strike="noStrike" cap="none">
                <a:solidFill>
                  <a:schemeClr val="bg1"/>
                </a:solidFill>
                <a:latin typeface="+mn-lt"/>
                <a:cs typeface="Times New Roman"/>
                <a:sym typeface="Calibri"/>
              </a:rPr>
              <a:t>Hawa</a:t>
            </a:r>
            <a:r>
              <a:rPr lang="haw-US" sz="1400" b="1" i="0" u="none" strike="noStrike" cap="none">
                <a:solidFill>
                  <a:schemeClr val="bg1"/>
                </a:solidFill>
                <a:latin typeface="+mn-lt"/>
                <a:cs typeface="Times New Roman"/>
                <a:sym typeface="Calibri"/>
              </a:rPr>
              <a:t>iʻi State Fusion Center</a:t>
            </a:r>
          </a:p>
          <a:p>
            <a:pPr>
              <a:spcBef>
                <a:spcPts val="560"/>
              </a:spcBef>
              <a:buSzPts val="1600"/>
            </a:pPr>
            <a:r>
              <a:rPr lang="haw-US" sz="1400" b="1" i="1" u="sng" strike="noStrike" cap="none">
                <a:solidFill>
                  <a:srgbClr val="000000"/>
                </a:solidFill>
                <a:latin typeface="+mn-lt"/>
                <a:cs typeface="Times New Roman"/>
                <a:sym typeface="Calibri"/>
                <a:hlinkClick r:id="rId3"/>
              </a:rPr>
              <a:t>hsfc@hawaii.gov</a:t>
            </a:r>
            <a:r>
              <a:rPr lang="haw-US" sz="1400" b="1" i="1" u="sng" strike="noStrike" cap="none">
                <a:solidFill>
                  <a:srgbClr val="000000"/>
                </a:solidFill>
                <a:latin typeface="+mn-lt"/>
                <a:cs typeface="Times New Roman"/>
                <a:sym typeface="Calibri"/>
              </a:rPr>
              <a:t> </a:t>
            </a:r>
            <a:endParaRPr lang="en-US" sz="1400" b="1" i="1" u="none" strike="noStrike" cap="none">
              <a:solidFill>
                <a:srgbClr val="000000"/>
              </a:solidFill>
              <a:latin typeface="+mn-lt"/>
              <a:cs typeface="Times New Roman" panose="02020603050405020304" pitchFamily="18" charset="0"/>
              <a:sym typeface="Arial"/>
            </a:endParaRPr>
          </a:p>
        </p:txBody>
      </p:sp>
      <p:pic>
        <p:nvPicPr>
          <p:cNvPr id="14" name="Graphic 13" descr="Email with solid fill">
            <a:extLst>
              <a:ext uri="{FF2B5EF4-FFF2-40B4-BE49-F238E27FC236}">
                <a16:creationId xmlns:a16="http://schemas.microsoft.com/office/drawing/2014/main" id="{BF72ACC9-5BEE-C4A2-2352-B0EABF3A28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4705" y="3476847"/>
            <a:ext cx="914400" cy="715147"/>
          </a:xfrm>
          <a:prstGeom prst="rect">
            <a:avLst/>
          </a:prstGeom>
        </p:spPr>
      </p:pic>
      <p:sp>
        <p:nvSpPr>
          <p:cNvPr id="11" name="Slide Number Placeholder 5">
            <a:extLst>
              <a:ext uri="{FF2B5EF4-FFF2-40B4-BE49-F238E27FC236}">
                <a16:creationId xmlns:a16="http://schemas.microsoft.com/office/drawing/2014/main" id="{5C78ED7A-CFF4-7484-C7D2-CEB74290DD05}"/>
              </a:ext>
            </a:extLst>
          </p:cNvPr>
          <p:cNvSpPr>
            <a:spLocks noGrp="1"/>
          </p:cNvSpPr>
          <p:nvPr>
            <p:ph type="sldNum" sz="quarter" idx="12"/>
          </p:nvPr>
        </p:nvSpPr>
        <p:spPr>
          <a:xfrm>
            <a:off x="8610600" y="6356350"/>
            <a:ext cx="2743200" cy="365125"/>
          </a:xfrm>
        </p:spPr>
        <p:txBody>
          <a:bodyPr/>
          <a:lstStyle/>
          <a:p>
            <a:fld id="{7EB18FBC-F55B-4E79-B5C7-46E309F80F32}" type="slidenum">
              <a:rPr lang="id-ID" smtClean="0"/>
              <a:t>‹#›</a:t>
            </a:fld>
            <a:endParaRPr lang="id-ID"/>
          </a:p>
        </p:txBody>
      </p:sp>
      <p:sp>
        <p:nvSpPr>
          <p:cNvPr id="18" name="Date Placeholder 3">
            <a:extLst>
              <a:ext uri="{FF2B5EF4-FFF2-40B4-BE49-F238E27FC236}">
                <a16:creationId xmlns:a16="http://schemas.microsoft.com/office/drawing/2014/main" id="{042073F4-617C-F553-66D3-0E3EE82EDB6E}"/>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D8598679-858B-4577-9D74-60324790A399}" type="datetime1">
              <a:rPr lang="en-US" smtClean="0"/>
              <a:t>6/17/2024</a:t>
            </a:fld>
            <a:endParaRPr lang="id-ID"/>
          </a:p>
        </p:txBody>
      </p:sp>
      <p:sp>
        <p:nvSpPr>
          <p:cNvPr id="3" name="Footer Placeholder 4">
            <a:extLst>
              <a:ext uri="{FF2B5EF4-FFF2-40B4-BE49-F238E27FC236}">
                <a16:creationId xmlns:a16="http://schemas.microsoft.com/office/drawing/2014/main" id="{2AFB6929-BFDB-A1EE-98AE-E88877516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1555886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EB18FBC-F55B-4E79-B5C7-46E309F80F32}" type="slidenum">
              <a:rPr lang="id-ID" smtClean="0"/>
              <a:t>‹#›</a:t>
            </a:fld>
            <a:endParaRPr lang="id-ID"/>
          </a:p>
        </p:txBody>
      </p:sp>
      <p:sp>
        <p:nvSpPr>
          <p:cNvPr id="4" name="Date Placeholder 3">
            <a:extLst>
              <a:ext uri="{FF2B5EF4-FFF2-40B4-BE49-F238E27FC236}">
                <a16:creationId xmlns:a16="http://schemas.microsoft.com/office/drawing/2014/main" id="{C1E85BD4-90FE-A39F-77D4-323F2074BB63}"/>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75230693-9D95-4422-8FA8-5B9140F4AA0D}" type="datetime1">
              <a:rPr lang="en-US" smtClean="0"/>
              <a:t>6/17/2024</a:t>
            </a:fld>
            <a:endParaRPr lang="id-ID"/>
          </a:p>
        </p:txBody>
      </p:sp>
      <p:sp>
        <p:nvSpPr>
          <p:cNvPr id="3" name="Rectangle 2">
            <a:extLst>
              <a:ext uri="{FF2B5EF4-FFF2-40B4-BE49-F238E27FC236}">
                <a16:creationId xmlns:a16="http://schemas.microsoft.com/office/drawing/2014/main" id="{0CBECC0B-EDC4-ED61-43EA-61CAA149E43C}"/>
              </a:ext>
            </a:extLst>
          </p:cNvPr>
          <p:cNvSpPr/>
          <p:nvPr userDrawn="1"/>
        </p:nvSpPr>
        <p:spPr>
          <a:xfrm>
            <a:off x="0" y="0"/>
            <a:ext cx="12192000" cy="63563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CC4A32-CFF7-A9BA-23F3-FA2C86C21501}"/>
              </a:ext>
            </a:extLst>
          </p:cNvPr>
          <p:cNvSpPr txBox="1"/>
          <p:nvPr userDrawn="1"/>
        </p:nvSpPr>
        <p:spPr>
          <a:xfrm>
            <a:off x="3275843" y="2540483"/>
            <a:ext cx="5640309" cy="769441"/>
          </a:xfrm>
          <a:prstGeom prst="rect">
            <a:avLst/>
          </a:prstGeom>
          <a:noFill/>
        </p:spPr>
        <p:txBody>
          <a:bodyPr wrap="square" rtlCol="0">
            <a:spAutoFit/>
          </a:bodyPr>
          <a:lstStyle/>
          <a:p>
            <a:pPr algn="ctr"/>
            <a:r>
              <a:rPr lang="en-US" sz="4400">
                <a:solidFill>
                  <a:schemeClr val="bg1"/>
                </a:solidFill>
              </a:rPr>
              <a:t>Backup Slides</a:t>
            </a:r>
          </a:p>
        </p:txBody>
      </p:sp>
      <p:pic>
        <p:nvPicPr>
          <p:cNvPr id="9" name="Graphic 8" descr="Syncing cloud outline">
            <a:extLst>
              <a:ext uri="{FF2B5EF4-FFF2-40B4-BE49-F238E27FC236}">
                <a16:creationId xmlns:a16="http://schemas.microsoft.com/office/drawing/2014/main" id="{CD989262-CE64-EB21-8E6E-572CE379E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1236" y="2928294"/>
            <a:ext cx="2989528" cy="2989528"/>
          </a:xfrm>
          <a:prstGeom prst="rect">
            <a:avLst/>
          </a:prstGeom>
        </p:spPr>
      </p:pic>
      <p:sp>
        <p:nvSpPr>
          <p:cNvPr id="2" name="Footer Placeholder 4">
            <a:extLst>
              <a:ext uri="{FF2B5EF4-FFF2-40B4-BE49-F238E27FC236}">
                <a16:creationId xmlns:a16="http://schemas.microsoft.com/office/drawing/2014/main" id="{6433825B-D8D0-CF0A-73D6-D10AC3121B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2535734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719156" y="1230284"/>
            <a:ext cx="5569527" cy="4389120"/>
          </a:xfrm>
          <a:prstGeom prst="rect">
            <a:avLst/>
          </a:prstGeom>
        </p:spPr>
        <p:txBody>
          <a:bodyPr/>
          <a:lstStyle/>
          <a:p>
            <a:endParaRPr lang="id-ID"/>
          </a:p>
        </p:txBody>
      </p:sp>
      <p:sp>
        <p:nvSpPr>
          <p:cNvPr id="4" name="Slide Number Placeholder 3">
            <a:extLst>
              <a:ext uri="{FF2B5EF4-FFF2-40B4-BE49-F238E27FC236}">
                <a16:creationId xmlns:a16="http://schemas.microsoft.com/office/drawing/2014/main" id="{6453E04A-1CD3-3FE1-21BE-152257E114B2}"/>
              </a:ext>
            </a:extLst>
          </p:cNvPr>
          <p:cNvSpPr>
            <a:spLocks noGrp="1"/>
          </p:cNvSpPr>
          <p:nvPr>
            <p:ph type="sldNum" sz="quarter" idx="13"/>
          </p:nvPr>
        </p:nvSpPr>
        <p:spPr/>
        <p:txBody>
          <a:bodyPr/>
          <a:lstStyle/>
          <a:p>
            <a:fld id="{7EB18FBC-F55B-4E79-B5C7-46E309F80F32}" type="slidenum">
              <a:rPr lang="id-ID" smtClean="0"/>
              <a:t>‹#›</a:t>
            </a:fld>
            <a:endParaRPr lang="id-ID"/>
          </a:p>
        </p:txBody>
      </p:sp>
      <p:sp>
        <p:nvSpPr>
          <p:cNvPr id="5" name="Date Placeholder 3">
            <a:extLst>
              <a:ext uri="{FF2B5EF4-FFF2-40B4-BE49-F238E27FC236}">
                <a16:creationId xmlns:a16="http://schemas.microsoft.com/office/drawing/2014/main" id="{BC46894F-53C1-8C98-0D97-999B582A60C6}"/>
              </a:ext>
            </a:extLst>
          </p:cNvPr>
          <p:cNvSpPr>
            <a:spLocks noGrp="1"/>
          </p:cNvSpPr>
          <p:nvPr>
            <p:ph type="dt" sz="half" idx="14"/>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E114A97E-9CE1-47DD-BDAF-40037AF4C321}" type="datetime1">
              <a:rPr lang="en-US" smtClean="0"/>
              <a:t>6/17/2024</a:t>
            </a:fld>
            <a:endParaRPr lang="id-ID"/>
          </a:p>
        </p:txBody>
      </p:sp>
      <p:sp>
        <p:nvSpPr>
          <p:cNvPr id="2" name="Footer Placeholder 4">
            <a:extLst>
              <a:ext uri="{FF2B5EF4-FFF2-40B4-BE49-F238E27FC236}">
                <a16:creationId xmlns:a16="http://schemas.microsoft.com/office/drawing/2014/main" id="{3BC88534-2EED-424A-DDBF-EFF684B9A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82284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 Line Title w/Text" preserve="1" userDrawn="1">
  <p:cSld name="1 Line Title w/Text">
    <p:spTree>
      <p:nvGrpSpPr>
        <p:cNvPr id="1" name="Shape 25"/>
        <p:cNvGrpSpPr/>
        <p:nvPr/>
      </p:nvGrpSpPr>
      <p:grpSpPr>
        <a:xfrm>
          <a:off x="0" y="0"/>
          <a:ext cx="0" cy="0"/>
          <a:chOff x="0" y="0"/>
          <a:chExt cx="0" cy="0"/>
        </a:xfrm>
      </p:grpSpPr>
      <p:sp>
        <p:nvSpPr>
          <p:cNvPr id="26" name="Google Shape;26;p19"/>
          <p:cNvSpPr txBox="1">
            <a:spLocks noGrp="1"/>
          </p:cNvSpPr>
          <p:nvPr>
            <p:ph type="body" idx="1"/>
          </p:nvPr>
        </p:nvSpPr>
        <p:spPr>
          <a:xfrm>
            <a:off x="863125" y="1142814"/>
            <a:ext cx="10891803" cy="4908363"/>
          </a:xfrm>
          <a:prstGeom prst="rect">
            <a:avLst/>
          </a:prstGeom>
          <a:noFill/>
          <a:ln>
            <a:noFill/>
          </a:ln>
        </p:spPr>
        <p:txBody>
          <a:bodyPr spcFirstLastPara="1" wrap="square" lIns="91425" tIns="45700" rIns="91425" bIns="45700" anchor="t" anchorCtr="0">
            <a:noAutofit/>
          </a:bodyPr>
          <a:lstStyle>
            <a:lvl1pPr marL="457200" marR="0" lvl="0" indent="-228600" algn="l">
              <a:lnSpc>
                <a:spcPct val="150000"/>
              </a:lnSpc>
              <a:spcBef>
                <a:spcPts val="400"/>
              </a:spcBef>
              <a:spcAft>
                <a:spcPts val="0"/>
              </a:spcAft>
              <a:buClr>
                <a:srgbClr val="0C0C0C"/>
              </a:buClr>
              <a:buSzPts val="2000"/>
              <a:buFont typeface="Arial"/>
              <a:buNone/>
              <a:defRPr sz="2000" b="0" i="0" u="none" strike="noStrike" cap="none">
                <a:solidFill>
                  <a:srgbClr val="000063"/>
                </a:solidFill>
                <a:latin typeface="Times New Roman"/>
                <a:ea typeface="Times New Roman"/>
                <a:cs typeface="Times New Roman"/>
                <a:sym typeface="Times New Roman"/>
              </a:defRPr>
            </a:lvl1pPr>
            <a:lvl2pPr marL="914400" marR="0" lvl="1" indent="-381000" algn="l">
              <a:lnSpc>
                <a:spcPct val="90000"/>
              </a:lnSpc>
              <a:spcBef>
                <a:spcPts val="480"/>
              </a:spcBef>
              <a:spcAft>
                <a:spcPts val="0"/>
              </a:spcAft>
              <a:buClr>
                <a:srgbClr val="366092"/>
              </a:buClr>
              <a:buSzPts val="2400"/>
              <a:buFont typeface="Merriweather Sans"/>
              <a:buChar char="-"/>
              <a:defRPr sz="2400" b="0" i="0" u="none" strike="noStrike" cap="none">
                <a:solidFill>
                  <a:srgbClr val="366092"/>
                </a:solidFill>
                <a:latin typeface="Arial"/>
                <a:ea typeface="Arial"/>
                <a:cs typeface="Arial"/>
                <a:sym typeface="Arial"/>
              </a:defRPr>
            </a:lvl2pPr>
            <a:lvl3pPr marL="1371600" marR="0" lvl="2" indent="-381000" algn="l">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19"/>
          <p:cNvSpPr txBox="1">
            <a:spLocks noGrp="1"/>
          </p:cNvSpPr>
          <p:nvPr>
            <p:ph type="sldNum" idx="12"/>
          </p:nvPr>
        </p:nvSpPr>
        <p:spPr>
          <a:xfrm>
            <a:off x="8886092" y="6435078"/>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1pPr>
            <a:lvl2pPr marL="0" marR="0" lvl="1"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2pPr>
            <a:lvl3pPr marL="0" marR="0" lvl="2"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3pPr>
            <a:lvl4pPr marL="0" marR="0" lvl="3"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4pPr>
            <a:lvl5pPr marL="0" marR="0" lvl="4"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5pPr>
            <a:lvl6pPr marL="0" marR="0" lvl="5"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6pPr>
            <a:lvl7pPr marL="0" marR="0" lvl="6"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7pPr>
            <a:lvl8pPr marL="0" marR="0" lvl="7"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8pPr>
            <a:lvl9pPr marL="0" marR="0" lvl="8"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4" name="Title 1">
            <a:extLst>
              <a:ext uri="{FF2B5EF4-FFF2-40B4-BE49-F238E27FC236}">
                <a16:creationId xmlns:a16="http://schemas.microsoft.com/office/drawing/2014/main" id="{4D6908DD-5268-92A8-0D20-165FE74FC4B6}"/>
              </a:ext>
            </a:extLst>
          </p:cNvPr>
          <p:cNvSpPr>
            <a:spLocks noGrp="1"/>
          </p:cNvSpPr>
          <p:nvPr>
            <p:ph type="title"/>
          </p:nvPr>
        </p:nvSpPr>
        <p:spPr>
          <a:xfrm>
            <a:off x="838200" y="0"/>
            <a:ext cx="10515600" cy="831273"/>
          </a:xfrm>
        </p:spPr>
        <p:txBody>
          <a:bodyPr/>
          <a:lstStyle/>
          <a:p>
            <a:r>
              <a:rPr lang="en-US"/>
              <a:t>Click to edit Master title style</a:t>
            </a:r>
          </a:p>
        </p:txBody>
      </p:sp>
      <p:pic>
        <p:nvPicPr>
          <p:cNvPr id="6" name="Google Shape;16;p48">
            <a:extLst>
              <a:ext uri="{FF2B5EF4-FFF2-40B4-BE49-F238E27FC236}">
                <a16:creationId xmlns:a16="http://schemas.microsoft.com/office/drawing/2014/main" id="{E7903204-D1B4-9586-3A57-304A96B55B4E}"/>
              </a:ext>
            </a:extLst>
          </p:cNvPr>
          <p:cNvPicPr preferRelativeResize="0"/>
          <p:nvPr userDrawn="1"/>
        </p:nvPicPr>
        <p:blipFill rotWithShape="1">
          <a:blip r:embed="rId2">
            <a:alphaModFix/>
          </a:blip>
          <a:srcRect/>
          <a:stretch/>
        </p:blipFill>
        <p:spPr>
          <a:xfrm>
            <a:off x="45471" y="57797"/>
            <a:ext cx="775916" cy="831273"/>
          </a:xfrm>
          <a:prstGeom prst="rect">
            <a:avLst/>
          </a:prstGeom>
          <a:noFill/>
          <a:ln>
            <a:noFill/>
          </a:ln>
        </p:spPr>
      </p:pic>
      <p:pic>
        <p:nvPicPr>
          <p:cNvPr id="7" name="Picture 6" descr="Logo&#10;&#10;Description automatically generated">
            <a:extLst>
              <a:ext uri="{FF2B5EF4-FFF2-40B4-BE49-F238E27FC236}">
                <a16:creationId xmlns:a16="http://schemas.microsoft.com/office/drawing/2014/main" id="{FD3B8286-0234-883B-7D95-001EF0FC2775}"/>
              </a:ext>
            </a:extLst>
          </p:cNvPr>
          <p:cNvPicPr>
            <a:picLocks noChangeAspect="1"/>
          </p:cNvPicPr>
          <p:nvPr userDrawn="1"/>
        </p:nvPicPr>
        <p:blipFill>
          <a:blip r:embed="rId3"/>
          <a:stretch>
            <a:fillRect/>
          </a:stretch>
        </p:blipFill>
        <p:spPr>
          <a:xfrm>
            <a:off x="11315256" y="57797"/>
            <a:ext cx="831273" cy="831273"/>
          </a:xfrm>
          <a:prstGeom prst="rect">
            <a:avLst/>
          </a:prstGeom>
        </p:spPr>
      </p:pic>
    </p:spTree>
    <p:extLst>
      <p:ext uri="{BB962C8B-B14F-4D97-AF65-F5344CB8AC3E}">
        <p14:creationId xmlns:p14="http://schemas.microsoft.com/office/powerpoint/2010/main" val="333757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EB18FBC-F55B-4E79-B5C7-46E309F80F32}" type="slidenum">
              <a:rPr lang="id-ID" smtClean="0"/>
              <a:t>‹#›</a:t>
            </a:fld>
            <a:endParaRPr lang="id-ID"/>
          </a:p>
        </p:txBody>
      </p:sp>
      <p:sp>
        <p:nvSpPr>
          <p:cNvPr id="8" name="Title 1">
            <a:extLst>
              <a:ext uri="{FF2B5EF4-FFF2-40B4-BE49-F238E27FC236}">
                <a16:creationId xmlns:a16="http://schemas.microsoft.com/office/drawing/2014/main" id="{CBB88D87-AFBD-5AC7-1A6D-0798C9AAD00B}"/>
              </a:ext>
            </a:extLst>
          </p:cNvPr>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10" name="Picture Placeholder 9">
            <a:extLst>
              <a:ext uri="{FF2B5EF4-FFF2-40B4-BE49-F238E27FC236}">
                <a16:creationId xmlns:a16="http://schemas.microsoft.com/office/drawing/2014/main" id="{30FB7E6A-C539-869A-F1C4-E310CD85B664}"/>
              </a:ext>
            </a:extLst>
          </p:cNvPr>
          <p:cNvSpPr>
            <a:spLocks noGrp="1"/>
          </p:cNvSpPr>
          <p:nvPr>
            <p:ph type="pic" sz="quarter" idx="13"/>
          </p:nvPr>
        </p:nvSpPr>
        <p:spPr>
          <a:xfrm>
            <a:off x="5094288" y="1837509"/>
            <a:ext cx="6257925" cy="4031479"/>
          </a:xfrm>
          <a:prstGeom prst="rect">
            <a:avLst/>
          </a:prstGeom>
        </p:spPr>
        <p:txBody>
          <a:bodyPr/>
          <a:lstStyle/>
          <a:p>
            <a:endParaRPr lang="en-US"/>
          </a:p>
        </p:txBody>
      </p:sp>
      <p:sp>
        <p:nvSpPr>
          <p:cNvPr id="9" name="Text Placeholder 8">
            <a:extLst>
              <a:ext uri="{FF2B5EF4-FFF2-40B4-BE49-F238E27FC236}">
                <a16:creationId xmlns:a16="http://schemas.microsoft.com/office/drawing/2014/main" id="{B30236EE-0CCE-D0B2-DFB6-29DD651F7A4C}"/>
              </a:ext>
            </a:extLst>
          </p:cNvPr>
          <p:cNvSpPr>
            <a:spLocks noGrp="1"/>
          </p:cNvSpPr>
          <p:nvPr>
            <p:ph type="body" sz="quarter" idx="14"/>
          </p:nvPr>
        </p:nvSpPr>
        <p:spPr>
          <a:xfrm>
            <a:off x="838200" y="1837509"/>
            <a:ext cx="4040188" cy="4024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B8CA4E28-B9ED-30DF-7070-9F2E5DC18646}"/>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3379A8F3-F2D3-4833-BC24-E174FAC80B7D}" type="datetime1">
              <a:rPr lang="en-US" smtClean="0"/>
              <a:t>6/17/2024</a:t>
            </a:fld>
            <a:endParaRPr lang="id-ID"/>
          </a:p>
        </p:txBody>
      </p:sp>
      <p:sp>
        <p:nvSpPr>
          <p:cNvPr id="4" name="Footer Placeholder 4">
            <a:extLst>
              <a:ext uri="{FF2B5EF4-FFF2-40B4-BE49-F238E27FC236}">
                <a16:creationId xmlns:a16="http://schemas.microsoft.com/office/drawing/2014/main" id="{01BD0B7B-343E-78EB-0A25-0B85420EEB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283536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sp>
        <p:nvSpPr>
          <p:cNvPr id="7" name="Title 1">
            <a:extLst>
              <a:ext uri="{FF2B5EF4-FFF2-40B4-BE49-F238E27FC236}">
                <a16:creationId xmlns:a16="http://schemas.microsoft.com/office/drawing/2014/main" id="{4AC06AE9-FC65-DE58-2718-2F7E83CF15B7}"/>
              </a:ext>
            </a:extLst>
          </p:cNvPr>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5" name="Date Placeholder 3">
            <a:extLst>
              <a:ext uri="{FF2B5EF4-FFF2-40B4-BE49-F238E27FC236}">
                <a16:creationId xmlns:a16="http://schemas.microsoft.com/office/drawing/2014/main" id="{666BD0EA-BA2C-6485-B17E-7132EF61527F}"/>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9133ECF3-A995-4E65-A4E3-0148C67B4D8A}" type="datetime1">
              <a:rPr lang="en-US" smtClean="0"/>
              <a:t>6/17/2024</a:t>
            </a:fld>
            <a:endParaRPr lang="id-ID"/>
          </a:p>
        </p:txBody>
      </p:sp>
      <p:sp>
        <p:nvSpPr>
          <p:cNvPr id="4" name="Footer Placeholder 4">
            <a:extLst>
              <a:ext uri="{FF2B5EF4-FFF2-40B4-BE49-F238E27FC236}">
                <a16:creationId xmlns:a16="http://schemas.microsoft.com/office/drawing/2014/main" id="{55EE8E8E-F747-EC76-20A6-1006FAC60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7534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Slide Number Placeholder 6"/>
          <p:cNvSpPr>
            <a:spLocks noGrp="1"/>
          </p:cNvSpPr>
          <p:nvPr>
            <p:ph type="sldNum" sz="quarter" idx="12"/>
          </p:nvPr>
        </p:nvSpPr>
        <p:spPr/>
        <p:txBody>
          <a:bodyPr/>
          <a:lstStyle/>
          <a:p>
            <a:fld id="{7EB18FBC-F55B-4E79-B5C7-46E309F80F32}" type="slidenum">
              <a:rPr lang="id-ID" smtClean="0"/>
              <a:t>‹#›</a:t>
            </a:fld>
            <a:endParaRPr lang="id-ID"/>
          </a:p>
        </p:txBody>
      </p:sp>
      <p:sp>
        <p:nvSpPr>
          <p:cNvPr id="8" name="Title 1">
            <a:extLst>
              <a:ext uri="{FF2B5EF4-FFF2-40B4-BE49-F238E27FC236}">
                <a16:creationId xmlns:a16="http://schemas.microsoft.com/office/drawing/2014/main" id="{1C490737-C198-7642-CB74-CAB97D14CEB7}"/>
              </a:ext>
            </a:extLst>
          </p:cNvPr>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6" name="Date Placeholder 3">
            <a:extLst>
              <a:ext uri="{FF2B5EF4-FFF2-40B4-BE49-F238E27FC236}">
                <a16:creationId xmlns:a16="http://schemas.microsoft.com/office/drawing/2014/main" id="{605E0CF1-0A27-FF0A-8871-91E34564C402}"/>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223E6710-C81C-4FB5-A95E-35317F295B5A}" type="datetime1">
              <a:rPr lang="en-US" smtClean="0"/>
              <a:t>6/17/2024</a:t>
            </a:fld>
            <a:endParaRPr lang="id-ID"/>
          </a:p>
        </p:txBody>
      </p:sp>
      <p:sp>
        <p:nvSpPr>
          <p:cNvPr id="5" name="Footer Placeholder 4">
            <a:extLst>
              <a:ext uri="{FF2B5EF4-FFF2-40B4-BE49-F238E27FC236}">
                <a16:creationId xmlns:a16="http://schemas.microsoft.com/office/drawing/2014/main" id="{5D59C8A9-F846-0B64-10DD-2EBF7714C9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107660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5" name="Slide Number Placeholder 4"/>
          <p:cNvSpPr>
            <a:spLocks noGrp="1"/>
          </p:cNvSpPr>
          <p:nvPr>
            <p:ph type="sldNum" sz="quarter" idx="12"/>
          </p:nvPr>
        </p:nvSpPr>
        <p:spPr/>
        <p:txBody>
          <a:bodyPr/>
          <a:lstStyle/>
          <a:p>
            <a:fld id="{7EB18FBC-F55B-4E79-B5C7-46E309F80F32}" type="slidenum">
              <a:rPr lang="id-ID" smtClean="0"/>
              <a:t>‹#›</a:t>
            </a:fld>
            <a:endParaRPr lang="id-ID"/>
          </a:p>
        </p:txBody>
      </p:sp>
      <p:sp>
        <p:nvSpPr>
          <p:cNvPr id="4" name="Date Placeholder 3">
            <a:extLst>
              <a:ext uri="{FF2B5EF4-FFF2-40B4-BE49-F238E27FC236}">
                <a16:creationId xmlns:a16="http://schemas.microsoft.com/office/drawing/2014/main" id="{C1E85BD4-90FE-A39F-77D4-323F2074BB63}"/>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00DE92A0-D831-408A-996C-BF6827AE39C6}" type="datetime1">
              <a:rPr lang="en-US" smtClean="0"/>
              <a:t>6/17/2024</a:t>
            </a:fld>
            <a:endParaRPr lang="id-ID"/>
          </a:p>
        </p:txBody>
      </p:sp>
      <p:sp>
        <p:nvSpPr>
          <p:cNvPr id="3" name="Footer Placeholder 4">
            <a:extLst>
              <a:ext uri="{FF2B5EF4-FFF2-40B4-BE49-F238E27FC236}">
                <a16:creationId xmlns:a16="http://schemas.microsoft.com/office/drawing/2014/main" id="{3776B9AF-C570-3BAF-061A-2A71E0F59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243593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EB18FBC-F55B-4E79-B5C7-46E309F80F32}" type="slidenum">
              <a:rPr lang="id-ID" smtClean="0"/>
              <a:t>‹#›</a:t>
            </a:fld>
            <a:endParaRPr lang="id-ID"/>
          </a:p>
        </p:txBody>
      </p:sp>
      <p:sp>
        <p:nvSpPr>
          <p:cNvPr id="8" name="Title 1">
            <a:extLst>
              <a:ext uri="{FF2B5EF4-FFF2-40B4-BE49-F238E27FC236}">
                <a16:creationId xmlns:a16="http://schemas.microsoft.com/office/drawing/2014/main" id="{3CAF6622-E1BB-DD89-F7C5-64FA57CB894B}"/>
              </a:ext>
            </a:extLst>
          </p:cNvPr>
          <p:cNvSpPr>
            <a:spLocks noGrp="1"/>
          </p:cNvSpPr>
          <p:nvPr>
            <p:ph type="title" hasCustomPrompt="1"/>
          </p:nvPr>
        </p:nvSpPr>
        <p:spPr>
          <a:xfrm>
            <a:off x="838200" y="1123406"/>
            <a:ext cx="6233160" cy="567282"/>
          </a:xfrm>
          <a:prstGeom prst="rect">
            <a:avLst/>
          </a:prstGeom>
        </p:spPr>
        <p:txBody>
          <a:bodyPr/>
          <a:lstStyle>
            <a:lvl1pPr>
              <a:defRPr/>
            </a:lvl1pPr>
          </a:lstStyle>
          <a:p>
            <a:r>
              <a:rPr lang="en-US"/>
              <a:t>Click to add “Agenda” Title</a:t>
            </a:r>
            <a:endParaRPr lang="id-ID"/>
          </a:p>
        </p:txBody>
      </p:sp>
      <p:pic>
        <p:nvPicPr>
          <p:cNvPr id="12" name="Picture 11" descr="Icon&#10;&#10;Description automatically generated">
            <a:extLst>
              <a:ext uri="{FF2B5EF4-FFF2-40B4-BE49-F238E27FC236}">
                <a16:creationId xmlns:a16="http://schemas.microsoft.com/office/drawing/2014/main" id="{4A48F361-2D76-B649-BE9A-9C963BA120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49715" y="1690688"/>
            <a:ext cx="4921770" cy="4184469"/>
          </a:xfrm>
          <a:prstGeom prst="rect">
            <a:avLst/>
          </a:prstGeom>
        </p:spPr>
      </p:pic>
      <p:sp>
        <p:nvSpPr>
          <p:cNvPr id="3" name="Date Placeholder 3">
            <a:extLst>
              <a:ext uri="{FF2B5EF4-FFF2-40B4-BE49-F238E27FC236}">
                <a16:creationId xmlns:a16="http://schemas.microsoft.com/office/drawing/2014/main" id="{EB44C006-0B97-4347-C53C-C2A865B96410}"/>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677BCA74-2D9F-4DB0-94AB-8945DE70D8AF}" type="datetime1">
              <a:rPr lang="en-US" smtClean="0"/>
              <a:t>6/17/2024</a:t>
            </a:fld>
            <a:endParaRPr lang="id-ID"/>
          </a:p>
        </p:txBody>
      </p:sp>
      <p:sp>
        <p:nvSpPr>
          <p:cNvPr id="5" name="Footer Placeholder 4">
            <a:extLst>
              <a:ext uri="{FF2B5EF4-FFF2-40B4-BE49-F238E27FC236}">
                <a16:creationId xmlns:a16="http://schemas.microsoft.com/office/drawing/2014/main" id="{64CB8CBE-200A-50CF-552D-128480B10A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335661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E803D5-32BA-4A04-01EE-9DF51A0BC66A}"/>
              </a:ext>
            </a:extLst>
          </p:cNvPr>
          <p:cNvSpPr/>
          <p:nvPr userDrawn="1"/>
        </p:nvSpPr>
        <p:spPr>
          <a:xfrm>
            <a:off x="0" y="0"/>
            <a:ext cx="12192000" cy="382961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0" y="3829616"/>
            <a:ext cx="12192000" cy="2260034"/>
          </a:xfrm>
          <a:prstGeom prst="rect">
            <a:avLst/>
          </a:prstGeom>
          <a:solidFill>
            <a:schemeClr val="accent2"/>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sp>
        <p:nvSpPr>
          <p:cNvPr id="5" name="Date Placeholder 3">
            <a:extLst>
              <a:ext uri="{FF2B5EF4-FFF2-40B4-BE49-F238E27FC236}">
                <a16:creationId xmlns:a16="http://schemas.microsoft.com/office/drawing/2014/main" id="{3EEA694B-09EE-4C46-5480-73288027D5AD}"/>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7CD45112-67D3-4B47-888B-0F8FB8580950}" type="datetime1">
              <a:rPr lang="en-US" smtClean="0"/>
              <a:t>6/17/2024</a:t>
            </a:fld>
            <a:endParaRPr lang="id-ID"/>
          </a:p>
        </p:txBody>
      </p:sp>
      <p:sp>
        <p:nvSpPr>
          <p:cNvPr id="8" name="Text Placeholder 7">
            <a:extLst>
              <a:ext uri="{FF2B5EF4-FFF2-40B4-BE49-F238E27FC236}">
                <a16:creationId xmlns:a16="http://schemas.microsoft.com/office/drawing/2014/main" id="{1EF5CE0B-1068-DB22-446B-1A887B5AE3E1}"/>
              </a:ext>
            </a:extLst>
          </p:cNvPr>
          <p:cNvSpPr>
            <a:spLocks noGrp="1"/>
          </p:cNvSpPr>
          <p:nvPr>
            <p:ph type="body" sz="quarter" idx="13" hasCustomPrompt="1"/>
          </p:nvPr>
        </p:nvSpPr>
        <p:spPr>
          <a:xfrm>
            <a:off x="1268239" y="1352855"/>
            <a:ext cx="9414850" cy="2476760"/>
          </a:xfrm>
          <a:prstGeom prst="rect">
            <a:avLst/>
          </a:prstGeom>
        </p:spPr>
        <p:txBody>
          <a:bodyPr/>
          <a:lstStyle>
            <a:lvl1pPr>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Transition</a:t>
            </a:r>
          </a:p>
        </p:txBody>
      </p:sp>
      <p:sp>
        <p:nvSpPr>
          <p:cNvPr id="2" name="Footer Placeholder 4">
            <a:extLst>
              <a:ext uri="{FF2B5EF4-FFF2-40B4-BE49-F238E27FC236}">
                <a16:creationId xmlns:a16="http://schemas.microsoft.com/office/drawing/2014/main" id="{5DDDF901-B03F-B073-7807-597934B23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76225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grpSp>
        <p:nvGrpSpPr>
          <p:cNvPr id="12" name="Group 11">
            <a:extLst>
              <a:ext uri="{FF2B5EF4-FFF2-40B4-BE49-F238E27FC236}">
                <a16:creationId xmlns:a16="http://schemas.microsoft.com/office/drawing/2014/main" id="{4A14B45A-EF6D-6F8B-79E3-D22879CEFD87}"/>
              </a:ext>
            </a:extLst>
          </p:cNvPr>
          <p:cNvGrpSpPr/>
          <p:nvPr userDrawn="1"/>
        </p:nvGrpSpPr>
        <p:grpSpPr>
          <a:xfrm>
            <a:off x="3199199" y="858330"/>
            <a:ext cx="5735795" cy="5320580"/>
            <a:chOff x="6905897" y="1001486"/>
            <a:chExt cx="2743200" cy="2699658"/>
          </a:xfrm>
        </p:grpSpPr>
        <p:sp>
          <p:nvSpPr>
            <p:cNvPr id="7" name="Flowchart: Connector 6">
              <a:extLst>
                <a:ext uri="{FF2B5EF4-FFF2-40B4-BE49-F238E27FC236}">
                  <a16:creationId xmlns:a16="http://schemas.microsoft.com/office/drawing/2014/main" id="{847CD3FB-8086-3355-C777-FC2D44C19A38}"/>
                </a:ext>
              </a:extLst>
            </p:cNvPr>
            <p:cNvSpPr/>
            <p:nvPr userDrawn="1"/>
          </p:nvSpPr>
          <p:spPr>
            <a:xfrm>
              <a:off x="6905897" y="1001486"/>
              <a:ext cx="2743200" cy="2699658"/>
            </a:xfrm>
            <a:prstGeom prst="flowChartConnector">
              <a:avLst/>
            </a:prstGeom>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offee with solid fill">
              <a:extLst>
                <a:ext uri="{FF2B5EF4-FFF2-40B4-BE49-F238E27FC236}">
                  <a16:creationId xmlns:a16="http://schemas.microsoft.com/office/drawing/2014/main" id="{A97430C7-FF1C-09AB-3D55-77E81EB65A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5680" y="1160418"/>
              <a:ext cx="2068286" cy="2068286"/>
            </a:xfrm>
            <a:prstGeom prst="rect">
              <a:avLst/>
            </a:prstGeom>
          </p:spPr>
        </p:pic>
      </p:grpSp>
      <p:sp>
        <p:nvSpPr>
          <p:cNvPr id="18" name="TextBox 17">
            <a:extLst>
              <a:ext uri="{FF2B5EF4-FFF2-40B4-BE49-F238E27FC236}">
                <a16:creationId xmlns:a16="http://schemas.microsoft.com/office/drawing/2014/main" id="{528F409A-3D6D-0F96-DACA-B161770CA408}"/>
              </a:ext>
            </a:extLst>
          </p:cNvPr>
          <p:cNvSpPr txBox="1"/>
          <p:nvPr userDrawn="1"/>
        </p:nvSpPr>
        <p:spPr>
          <a:xfrm>
            <a:off x="5042263" y="3307471"/>
            <a:ext cx="1846217" cy="923330"/>
          </a:xfrm>
          <a:prstGeom prst="rect">
            <a:avLst/>
          </a:prstGeom>
          <a:noFill/>
        </p:spPr>
        <p:txBody>
          <a:bodyPr wrap="square">
            <a:spAutoFit/>
          </a:bodyPr>
          <a:lstStyle/>
          <a:p>
            <a:r>
              <a:rPr lang="en-US" sz="5400" b="1">
                <a:solidFill>
                  <a:schemeClr val="bg1"/>
                </a:solidFill>
              </a:rPr>
              <a:t>Break</a:t>
            </a:r>
          </a:p>
        </p:txBody>
      </p:sp>
      <p:sp>
        <p:nvSpPr>
          <p:cNvPr id="2" name="Date Placeholder 3">
            <a:extLst>
              <a:ext uri="{FF2B5EF4-FFF2-40B4-BE49-F238E27FC236}">
                <a16:creationId xmlns:a16="http://schemas.microsoft.com/office/drawing/2014/main" id="{C3104444-540B-F757-E491-772EC0CEB1AD}"/>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C2E69540-AC0C-4AB1-A685-E3609A848AA4}" type="datetime1">
              <a:rPr lang="en-US" smtClean="0"/>
              <a:t>6/17/2024</a:t>
            </a:fld>
            <a:endParaRPr lang="id-ID"/>
          </a:p>
        </p:txBody>
      </p:sp>
      <p:sp>
        <p:nvSpPr>
          <p:cNvPr id="4" name="Footer Placeholder 4">
            <a:extLst>
              <a:ext uri="{FF2B5EF4-FFF2-40B4-BE49-F238E27FC236}">
                <a16:creationId xmlns:a16="http://schemas.microsoft.com/office/drawing/2014/main" id="{764101B6-447B-082E-50A1-BA5C094470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4919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076287-62D9-1A74-CF3D-4489C6A20E51}"/>
              </a:ext>
            </a:extLst>
          </p:cNvPr>
          <p:cNvSpPr/>
          <p:nvPr userDrawn="1"/>
        </p:nvSpPr>
        <p:spPr>
          <a:xfrm>
            <a:off x="0" y="583659"/>
            <a:ext cx="12192000" cy="194553"/>
          </a:xfrm>
          <a:prstGeom prst="rect">
            <a:avLst/>
          </a:prstGeom>
          <a:gradFill flip="none" rotWithShape="1">
            <a:gsLst>
              <a:gs pos="0">
                <a:srgbClr val="326092">
                  <a:shade val="30000"/>
                  <a:satMod val="115000"/>
                </a:srgbClr>
              </a:gs>
              <a:gs pos="50000">
                <a:srgbClr val="326092">
                  <a:shade val="67500"/>
                  <a:satMod val="115000"/>
                </a:srgbClr>
              </a:gs>
              <a:gs pos="100000">
                <a:srgbClr val="326092">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accent1"/>
              </a:solidFill>
              <a:effectLst>
                <a:outerShdw blurRad="38100" dist="25400" dir="5400000" algn="ctr" rotWithShape="0">
                  <a:srgbClr val="6E747A">
                    <a:alpha val="43000"/>
                  </a:srgbClr>
                </a:outerShdw>
              </a:effectLs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18FBC-F55B-4E79-B5C7-46E309F80F32}" type="slidenum">
              <a:rPr lang="id-ID" smtClean="0"/>
              <a:t>‹#›</a:t>
            </a:fld>
            <a:endParaRPr lang="id-ID"/>
          </a:p>
        </p:txBody>
      </p:sp>
      <p:sp>
        <p:nvSpPr>
          <p:cNvPr id="11" name="TextBox 10">
            <a:extLst>
              <a:ext uri="{FF2B5EF4-FFF2-40B4-BE49-F238E27FC236}">
                <a16:creationId xmlns:a16="http://schemas.microsoft.com/office/drawing/2014/main" id="{2E9D282D-82E1-D1D9-5F67-FAB801138368}"/>
              </a:ext>
            </a:extLst>
          </p:cNvPr>
          <p:cNvSpPr txBox="1"/>
          <p:nvPr userDrawn="1"/>
        </p:nvSpPr>
        <p:spPr>
          <a:xfrm>
            <a:off x="1527382" y="190815"/>
            <a:ext cx="7276290"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State of Hawai‘i Office of Homeland Security</a:t>
            </a:r>
          </a:p>
        </p:txBody>
      </p:sp>
      <p:pic>
        <p:nvPicPr>
          <p:cNvPr id="12" name="Picture 11" descr="A picture containing emblem, trademark, logo, symbol&#10;&#10;Description automatically generated">
            <a:extLst>
              <a:ext uri="{FF2B5EF4-FFF2-40B4-BE49-F238E27FC236}">
                <a16:creationId xmlns:a16="http://schemas.microsoft.com/office/drawing/2014/main" id="{8A35B338-526F-3858-89FB-86F0C86C967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412" y="136525"/>
            <a:ext cx="1051576" cy="1051576"/>
          </a:xfrm>
          <a:prstGeom prst="rect">
            <a:avLst/>
          </a:prstGeom>
        </p:spPr>
      </p:pic>
    </p:spTree>
    <p:extLst>
      <p:ext uri="{BB962C8B-B14F-4D97-AF65-F5344CB8AC3E}">
        <p14:creationId xmlns:p14="http://schemas.microsoft.com/office/powerpoint/2010/main" val="3185266488"/>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56" r:id="rId3"/>
    <p:sldLayoutId id="2147483650" r:id="rId4"/>
    <p:sldLayoutId id="2147483652" r:id="rId5"/>
    <p:sldLayoutId id="2147483654" r:id="rId6"/>
    <p:sldLayoutId id="2147483657" r:id="rId7"/>
    <p:sldLayoutId id="2147483651" r:id="rId8"/>
    <p:sldLayoutId id="2147483649" r:id="rId9"/>
    <p:sldLayoutId id="2147483660" r:id="rId10"/>
    <p:sldLayoutId id="2147483673" r:id="rId11"/>
    <p:sldLayoutId id="2147483676"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076287-62D9-1A74-CF3D-4489C6A20E51}"/>
              </a:ext>
            </a:extLst>
          </p:cNvPr>
          <p:cNvSpPr/>
          <p:nvPr userDrawn="1"/>
        </p:nvSpPr>
        <p:spPr>
          <a:xfrm>
            <a:off x="0" y="583659"/>
            <a:ext cx="12192000" cy="194553"/>
          </a:xfrm>
          <a:prstGeom prst="rect">
            <a:avLst/>
          </a:prstGeom>
          <a:gradFill flip="none" rotWithShape="1">
            <a:gsLst>
              <a:gs pos="0">
                <a:srgbClr val="326092">
                  <a:shade val="30000"/>
                  <a:satMod val="115000"/>
                </a:srgbClr>
              </a:gs>
              <a:gs pos="50000">
                <a:srgbClr val="326092">
                  <a:shade val="67500"/>
                  <a:satMod val="115000"/>
                </a:srgbClr>
              </a:gs>
              <a:gs pos="100000">
                <a:srgbClr val="326092">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accent1"/>
              </a:solidFill>
              <a:effectLst>
                <a:outerShdw blurRad="38100" dist="25400" dir="5400000" algn="ctr" rotWithShape="0">
                  <a:srgbClr val="6E747A">
                    <a:alpha val="43000"/>
                  </a:srgbClr>
                </a:outerShdw>
              </a:effectLs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18FBC-F55B-4E79-B5C7-46E309F80F32}" type="slidenum">
              <a:rPr lang="id-ID" smtClean="0"/>
              <a:t>‹#›</a:t>
            </a:fld>
            <a:endParaRPr lang="id-ID"/>
          </a:p>
        </p:txBody>
      </p:sp>
      <p:sp>
        <p:nvSpPr>
          <p:cNvPr id="11" name="TextBox 10">
            <a:extLst>
              <a:ext uri="{FF2B5EF4-FFF2-40B4-BE49-F238E27FC236}">
                <a16:creationId xmlns:a16="http://schemas.microsoft.com/office/drawing/2014/main" id="{2E9D282D-82E1-D1D9-5F67-FAB801138368}"/>
              </a:ext>
            </a:extLst>
          </p:cNvPr>
          <p:cNvSpPr txBox="1"/>
          <p:nvPr userDrawn="1"/>
        </p:nvSpPr>
        <p:spPr>
          <a:xfrm>
            <a:off x="1527382" y="190815"/>
            <a:ext cx="7276290"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State of Hawai‘i Office of Homeland Security</a:t>
            </a:r>
          </a:p>
        </p:txBody>
      </p:sp>
      <p:pic>
        <p:nvPicPr>
          <p:cNvPr id="12" name="Picture 11" descr="A picture containing emblem, trademark, logo, symbol&#10;&#10;Description automatically generated">
            <a:extLst>
              <a:ext uri="{FF2B5EF4-FFF2-40B4-BE49-F238E27FC236}">
                <a16:creationId xmlns:a16="http://schemas.microsoft.com/office/drawing/2014/main" id="{8A35B338-526F-3858-89FB-86F0C86C967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2412" y="136525"/>
            <a:ext cx="1051576" cy="1051576"/>
          </a:xfrm>
          <a:prstGeom prst="rect">
            <a:avLst/>
          </a:prstGeom>
        </p:spPr>
      </p:pic>
    </p:spTree>
    <p:extLst>
      <p:ext uri="{BB962C8B-B14F-4D97-AF65-F5344CB8AC3E}">
        <p14:creationId xmlns:p14="http://schemas.microsoft.com/office/powerpoint/2010/main" val="11891297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1.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3.pn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68.png"/><Relationship Id="rId7" Type="http://schemas.openxmlformats.org/officeDocument/2006/relationships/diagramQuickStyle" Target="../diagrams/quickStyle11.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69.png"/><Relationship Id="rId9" Type="http://schemas.microsoft.com/office/2007/relationships/diagramDrawing" Target="../diagrams/drawing11.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hyperlink" Target="mailto:kenneth.fisher.consultant@hawaii.gov"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hyperlink" Target="mailto:michael.covert.consultant@hawaii.gov"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Kenneth.fisher.consultant@hawaii.gov&#8203;"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hyperlink" Target="mailto:michael.covert.consultant@hawaii.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17.svg"/><Relationship Id="rId5" Type="http://schemas.openxmlformats.org/officeDocument/2006/relationships/diagramQuickStyle" Target="../diagrams/quickStyle2.xml"/><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9.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1C2DD-1802-F5C6-3739-DB5FF9BDADE8}"/>
              </a:ext>
            </a:extLst>
          </p:cNvPr>
          <p:cNvSpPr>
            <a:spLocks noGrp="1"/>
          </p:cNvSpPr>
          <p:nvPr>
            <p:ph type="body" sz="quarter" idx="13"/>
          </p:nvPr>
        </p:nvSpPr>
        <p:spPr>
          <a:xfrm>
            <a:off x="4979445" y="4228704"/>
            <a:ext cx="2233110" cy="1707566"/>
          </a:xfrm>
        </p:spPr>
        <p:txBody>
          <a:bodyPr lIns="91440" tIns="45720" rIns="91440" bIns="45720" anchor="t"/>
          <a:lstStyle/>
          <a:p>
            <a:r>
              <a:rPr lang="en-US">
                <a:latin typeface="Montserrat Light"/>
              </a:rPr>
              <a:t>20 June 2024</a:t>
            </a:r>
          </a:p>
          <a:p>
            <a:endParaRPr lang="en-US">
              <a:latin typeface="Montserrat Light"/>
            </a:endParaRPr>
          </a:p>
          <a:p>
            <a:r>
              <a:rPr lang="en-US" sz="2800" dirty="0">
                <a:latin typeface="Montserrat Light"/>
              </a:rPr>
              <a:t>Michael Covert</a:t>
            </a:r>
            <a:endParaRPr lang="en-US" sz="2800" dirty="0"/>
          </a:p>
        </p:txBody>
      </p:sp>
      <p:sp>
        <p:nvSpPr>
          <p:cNvPr id="3" name="Text Placeholder 2">
            <a:extLst>
              <a:ext uri="{FF2B5EF4-FFF2-40B4-BE49-F238E27FC236}">
                <a16:creationId xmlns:a16="http://schemas.microsoft.com/office/drawing/2014/main" id="{EF600B74-B999-D445-7258-0266E83FCCE9}"/>
              </a:ext>
            </a:extLst>
          </p:cNvPr>
          <p:cNvSpPr>
            <a:spLocks noGrp="1"/>
          </p:cNvSpPr>
          <p:nvPr>
            <p:ph type="body" sz="quarter" idx="14"/>
          </p:nvPr>
        </p:nvSpPr>
        <p:spPr>
          <a:xfrm>
            <a:off x="2168165" y="901635"/>
            <a:ext cx="7890236" cy="1265085"/>
          </a:xfrm>
        </p:spPr>
        <p:txBody>
          <a:bodyPr lIns="91440" tIns="45720" rIns="91440" bIns="45720" anchor="t"/>
          <a:lstStyle/>
          <a:p>
            <a:r>
              <a:rPr lang="en-US" sz="4400" dirty="0">
                <a:latin typeface="Baskerville Old Face"/>
              </a:rPr>
              <a:t>Hawaiʻi Office of Homeland Security (OHS)</a:t>
            </a:r>
          </a:p>
          <a:p>
            <a:r>
              <a:rPr lang="en-US" sz="4400" dirty="0">
                <a:latin typeface="Baskerville Old Face"/>
              </a:rPr>
              <a:t> Critical Infrastructure Security and Resilience </a:t>
            </a:r>
          </a:p>
          <a:p>
            <a:r>
              <a:rPr lang="en-US" sz="4400" dirty="0">
                <a:latin typeface="Baskerville Old Face"/>
              </a:rPr>
              <a:t>Planning Updates</a:t>
            </a:r>
            <a:endParaRPr lang="en-US" sz="4400" dirty="0"/>
          </a:p>
        </p:txBody>
      </p:sp>
    </p:spTree>
    <p:extLst>
      <p:ext uri="{BB962C8B-B14F-4D97-AF65-F5344CB8AC3E}">
        <p14:creationId xmlns:p14="http://schemas.microsoft.com/office/powerpoint/2010/main" val="416262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F581F-85B6-B0D4-12AA-59ADEE84136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D3E3F5D-D500-D14A-6855-531BA51DBBCF}"/>
              </a:ext>
            </a:extLst>
          </p:cNvPr>
          <p:cNvPicPr>
            <a:picLocks noChangeAspect="1"/>
          </p:cNvPicPr>
          <p:nvPr/>
        </p:nvPicPr>
        <p:blipFill rotWithShape="1">
          <a:blip r:embed="rId3"/>
          <a:srcRect l="3081" t="6394" r="3279" b="3581"/>
          <a:stretch/>
        </p:blipFill>
        <p:spPr>
          <a:xfrm>
            <a:off x="8610600" y="1665216"/>
            <a:ext cx="3429000" cy="3989911"/>
          </a:xfrm>
          <a:prstGeom prst="rect">
            <a:avLst/>
          </a:prstGeom>
          <a:ln w="38100">
            <a:noFill/>
          </a:ln>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FADC9CDC-B015-9241-829D-BBAEF96C9E4E}"/>
              </a:ext>
            </a:extLst>
          </p:cNvPr>
          <p:cNvSpPr>
            <a:spLocks noGrp="1"/>
          </p:cNvSpPr>
          <p:nvPr>
            <p:ph type="sldNum" sz="quarter" idx="12"/>
          </p:nvPr>
        </p:nvSpPr>
        <p:spPr/>
        <p:txBody>
          <a:bodyPr/>
          <a:lstStyle/>
          <a:p>
            <a:fld id="{7EB18FBC-F55B-4E79-B5C7-46E309F80F32}" type="slidenum">
              <a:rPr lang="id-ID" smtClean="0"/>
              <a:t>10</a:t>
            </a:fld>
            <a:endParaRPr lang="id-ID"/>
          </a:p>
        </p:txBody>
      </p:sp>
      <p:sp>
        <p:nvSpPr>
          <p:cNvPr id="4" name="Title 3">
            <a:extLst>
              <a:ext uri="{FF2B5EF4-FFF2-40B4-BE49-F238E27FC236}">
                <a16:creationId xmlns:a16="http://schemas.microsoft.com/office/drawing/2014/main" id="{97E74719-2B7A-F25A-360A-2AA7C1453411}"/>
              </a:ext>
            </a:extLst>
          </p:cNvPr>
          <p:cNvSpPr>
            <a:spLocks noGrp="1"/>
          </p:cNvSpPr>
          <p:nvPr>
            <p:ph type="title"/>
          </p:nvPr>
        </p:nvSpPr>
        <p:spPr>
          <a:xfrm>
            <a:off x="838200" y="997112"/>
            <a:ext cx="10515600" cy="567282"/>
          </a:xfrm>
        </p:spPr>
        <p:txBody>
          <a:bodyPr/>
          <a:lstStyle/>
          <a:p>
            <a:r>
              <a:rPr lang="en-US" sz="4000"/>
              <a:t>Section 2: Methodology and Planning Process</a:t>
            </a:r>
          </a:p>
        </p:txBody>
      </p:sp>
      <p:sp>
        <p:nvSpPr>
          <p:cNvPr id="5" name="Date Placeholder 4">
            <a:extLst>
              <a:ext uri="{FF2B5EF4-FFF2-40B4-BE49-F238E27FC236}">
                <a16:creationId xmlns:a16="http://schemas.microsoft.com/office/drawing/2014/main" id="{B6DAE855-48B1-1642-AC7C-869EE50A0753}"/>
              </a:ext>
            </a:extLst>
          </p:cNvPr>
          <p:cNvSpPr>
            <a:spLocks noGrp="1"/>
          </p:cNvSpPr>
          <p:nvPr>
            <p:ph type="dt" sz="half" idx="10"/>
          </p:nvPr>
        </p:nvSpPr>
        <p:spPr/>
        <p:txBody>
          <a:bodyPr/>
          <a:lstStyle/>
          <a:p>
            <a:fld id="{9133ECF3-A995-4E65-A4E3-0148C67B4D8A}" type="datetime1">
              <a:rPr lang="en-US" smtClean="0"/>
              <a:t>6/17/2024</a:t>
            </a:fld>
            <a:endParaRPr lang="id-ID"/>
          </a:p>
        </p:txBody>
      </p:sp>
      <p:sp>
        <p:nvSpPr>
          <p:cNvPr id="6" name="Footer Placeholder 5">
            <a:extLst>
              <a:ext uri="{FF2B5EF4-FFF2-40B4-BE49-F238E27FC236}">
                <a16:creationId xmlns:a16="http://schemas.microsoft.com/office/drawing/2014/main" id="{0243345B-CD34-47FC-91FE-CD48389757E5}"/>
              </a:ext>
            </a:extLst>
          </p:cNvPr>
          <p:cNvSpPr>
            <a:spLocks noGrp="1"/>
          </p:cNvSpPr>
          <p:nvPr>
            <p:ph type="ftr" sz="quarter" idx="3"/>
          </p:nvPr>
        </p:nvSpPr>
        <p:spPr/>
        <p:txBody>
          <a:bodyPr/>
          <a:lstStyle/>
          <a:p>
            <a:r>
              <a:rPr lang="en-US"/>
              <a:t>UNCLASSIFIED//FOR OFFICIAL USE ONLY</a:t>
            </a:r>
            <a:endParaRPr lang="id-ID"/>
          </a:p>
        </p:txBody>
      </p:sp>
      <p:graphicFrame>
        <p:nvGraphicFramePr>
          <p:cNvPr id="8" name="Diagram 7">
            <a:extLst>
              <a:ext uri="{FF2B5EF4-FFF2-40B4-BE49-F238E27FC236}">
                <a16:creationId xmlns:a16="http://schemas.microsoft.com/office/drawing/2014/main" id="{1617D8BF-8ACF-9E5B-0CD4-43E715D3342B}"/>
              </a:ext>
            </a:extLst>
          </p:cNvPr>
          <p:cNvGraphicFramePr/>
          <p:nvPr/>
        </p:nvGraphicFramePr>
        <p:xfrm>
          <a:off x="152400" y="1748392"/>
          <a:ext cx="7315200" cy="46079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214C61A5-ABBE-B846-754F-CD2232805C79}"/>
              </a:ext>
            </a:extLst>
          </p:cNvPr>
          <p:cNvPicPr>
            <a:picLocks noChangeAspect="1"/>
          </p:cNvPicPr>
          <p:nvPr/>
        </p:nvPicPr>
        <p:blipFill rotWithShape="1">
          <a:blip r:embed="rId9"/>
          <a:srcRect l="5935" r="5935"/>
          <a:stretch/>
        </p:blipFill>
        <p:spPr>
          <a:xfrm>
            <a:off x="7549895" y="2265617"/>
            <a:ext cx="3464219" cy="4273296"/>
          </a:xfrm>
          <a:prstGeom prst="rect">
            <a:avLst/>
          </a:prstGeom>
          <a:ln w="38100">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6644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D4E0B-60E7-BC99-5CF7-1A258ABDDE33}"/>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7EF346F5-4AAE-5424-4E42-C47E10549617}"/>
              </a:ext>
            </a:extLst>
          </p:cNvPr>
          <p:cNvPicPr>
            <a:picLocks noChangeAspect="1"/>
          </p:cNvPicPr>
          <p:nvPr/>
        </p:nvPicPr>
        <p:blipFill rotWithShape="1">
          <a:blip r:embed="rId3"/>
          <a:srcRect l="6476" t="5430" r="2591"/>
          <a:stretch/>
        </p:blipFill>
        <p:spPr>
          <a:xfrm>
            <a:off x="6723966" y="2004645"/>
            <a:ext cx="5333922" cy="4178829"/>
          </a:xfrm>
          <a:prstGeom prst="rect">
            <a:avLst/>
          </a:prstGeom>
          <a:ln w="38100">
            <a:noFill/>
          </a:ln>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4B595D02-E12A-B4EF-F6B9-5BC2B0658302}"/>
              </a:ext>
            </a:extLst>
          </p:cNvPr>
          <p:cNvSpPr>
            <a:spLocks noGrp="1"/>
          </p:cNvSpPr>
          <p:nvPr>
            <p:ph type="sldNum" sz="quarter" idx="12"/>
          </p:nvPr>
        </p:nvSpPr>
        <p:spPr/>
        <p:txBody>
          <a:bodyPr/>
          <a:lstStyle/>
          <a:p>
            <a:fld id="{7EB18FBC-F55B-4E79-B5C7-46E309F80F32}" type="slidenum">
              <a:rPr lang="id-ID" smtClean="0"/>
              <a:t>11</a:t>
            </a:fld>
            <a:endParaRPr lang="id-ID"/>
          </a:p>
        </p:txBody>
      </p:sp>
      <p:sp>
        <p:nvSpPr>
          <p:cNvPr id="4" name="Title 3">
            <a:extLst>
              <a:ext uri="{FF2B5EF4-FFF2-40B4-BE49-F238E27FC236}">
                <a16:creationId xmlns:a16="http://schemas.microsoft.com/office/drawing/2014/main" id="{D36F73D2-D164-7BFD-1041-ECF0E5AA6439}"/>
              </a:ext>
            </a:extLst>
          </p:cNvPr>
          <p:cNvSpPr>
            <a:spLocks noGrp="1"/>
          </p:cNvSpPr>
          <p:nvPr>
            <p:ph type="title"/>
          </p:nvPr>
        </p:nvSpPr>
        <p:spPr>
          <a:xfrm>
            <a:off x="1252728" y="674525"/>
            <a:ext cx="10515600" cy="567282"/>
          </a:xfrm>
        </p:spPr>
        <p:txBody>
          <a:bodyPr/>
          <a:lstStyle/>
          <a:p>
            <a:r>
              <a:rPr lang="en-US" sz="4000"/>
              <a:t>Section 3: Critical Infrastructure Resilience Strategy Implementation Goals</a:t>
            </a:r>
          </a:p>
        </p:txBody>
      </p:sp>
      <p:sp>
        <p:nvSpPr>
          <p:cNvPr id="5" name="Date Placeholder 4">
            <a:extLst>
              <a:ext uri="{FF2B5EF4-FFF2-40B4-BE49-F238E27FC236}">
                <a16:creationId xmlns:a16="http://schemas.microsoft.com/office/drawing/2014/main" id="{BFE6D6E4-1823-F4F4-BD19-B04D2CC2D371}"/>
              </a:ext>
            </a:extLst>
          </p:cNvPr>
          <p:cNvSpPr>
            <a:spLocks noGrp="1"/>
          </p:cNvSpPr>
          <p:nvPr>
            <p:ph type="dt" sz="half" idx="10"/>
          </p:nvPr>
        </p:nvSpPr>
        <p:spPr/>
        <p:txBody>
          <a:bodyPr/>
          <a:lstStyle/>
          <a:p>
            <a:fld id="{9133ECF3-A995-4E65-A4E3-0148C67B4D8A}" type="datetime1">
              <a:rPr lang="en-US" smtClean="0"/>
              <a:t>6/17/2024</a:t>
            </a:fld>
            <a:endParaRPr lang="id-ID"/>
          </a:p>
        </p:txBody>
      </p:sp>
      <p:sp>
        <p:nvSpPr>
          <p:cNvPr id="6" name="Footer Placeholder 5">
            <a:extLst>
              <a:ext uri="{FF2B5EF4-FFF2-40B4-BE49-F238E27FC236}">
                <a16:creationId xmlns:a16="http://schemas.microsoft.com/office/drawing/2014/main" id="{A7F9DF74-362A-4A2F-D7AC-DD31A2183E59}"/>
              </a:ext>
            </a:extLst>
          </p:cNvPr>
          <p:cNvSpPr>
            <a:spLocks noGrp="1"/>
          </p:cNvSpPr>
          <p:nvPr>
            <p:ph type="ftr" sz="quarter" idx="3"/>
          </p:nvPr>
        </p:nvSpPr>
        <p:spPr/>
        <p:txBody>
          <a:bodyPr/>
          <a:lstStyle/>
          <a:p>
            <a:r>
              <a:rPr lang="en-US"/>
              <a:t>UNCLASSIFIED//FOR OFFICIAL USE ONLY</a:t>
            </a:r>
            <a:endParaRPr lang="id-ID"/>
          </a:p>
        </p:txBody>
      </p:sp>
      <p:graphicFrame>
        <p:nvGraphicFramePr>
          <p:cNvPr id="8" name="Diagram 7">
            <a:extLst>
              <a:ext uri="{FF2B5EF4-FFF2-40B4-BE49-F238E27FC236}">
                <a16:creationId xmlns:a16="http://schemas.microsoft.com/office/drawing/2014/main" id="{EBD6A5A6-B987-C099-F6D5-399EC889674E}"/>
              </a:ext>
            </a:extLst>
          </p:cNvPr>
          <p:cNvGraphicFramePr/>
          <p:nvPr/>
        </p:nvGraphicFramePr>
        <p:xfrm>
          <a:off x="49967" y="1848326"/>
          <a:ext cx="6271638" cy="4298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a:extLst>
              <a:ext uri="{FF2B5EF4-FFF2-40B4-BE49-F238E27FC236}">
                <a16:creationId xmlns:a16="http://schemas.microsoft.com/office/drawing/2014/main" id="{51A9F983-EFAF-5854-8FC0-9A879D161289}"/>
              </a:ext>
            </a:extLst>
          </p:cNvPr>
          <p:cNvPicPr>
            <a:picLocks noChangeAspect="1"/>
          </p:cNvPicPr>
          <p:nvPr/>
        </p:nvPicPr>
        <p:blipFill rotWithShape="1">
          <a:blip r:embed="rId9"/>
          <a:srcRect l="8025" t="5892" r="2968" b="-1"/>
          <a:stretch/>
        </p:blipFill>
        <p:spPr>
          <a:xfrm>
            <a:off x="6510528" y="2942492"/>
            <a:ext cx="4782912" cy="3596420"/>
          </a:xfrm>
          <a:prstGeom prst="rect">
            <a:avLst/>
          </a:prstGeom>
          <a:ln w="38100">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3929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D5396F-1D10-D79C-CD15-B9158AC45AEB}"/>
              </a:ext>
            </a:extLst>
          </p:cNvPr>
          <p:cNvSpPr>
            <a:spLocks noGrp="1"/>
          </p:cNvSpPr>
          <p:nvPr>
            <p:ph type="sldNum" sz="quarter" idx="12"/>
          </p:nvPr>
        </p:nvSpPr>
        <p:spPr/>
        <p:txBody>
          <a:bodyPr/>
          <a:lstStyle/>
          <a:p>
            <a:fld id="{7EB18FBC-F55B-4E79-B5C7-46E309F80F32}" type="slidenum">
              <a:rPr lang="id-ID" smtClean="0"/>
              <a:t>12</a:t>
            </a:fld>
            <a:endParaRPr lang="id-ID"/>
          </a:p>
        </p:txBody>
      </p:sp>
      <p:sp>
        <p:nvSpPr>
          <p:cNvPr id="5" name="Title 4">
            <a:extLst>
              <a:ext uri="{FF2B5EF4-FFF2-40B4-BE49-F238E27FC236}">
                <a16:creationId xmlns:a16="http://schemas.microsoft.com/office/drawing/2014/main" id="{90E03FFC-8A00-C3FD-7714-501846EA41FF}"/>
              </a:ext>
            </a:extLst>
          </p:cNvPr>
          <p:cNvSpPr>
            <a:spLocks noGrp="1"/>
          </p:cNvSpPr>
          <p:nvPr>
            <p:ph type="title"/>
          </p:nvPr>
        </p:nvSpPr>
        <p:spPr>
          <a:xfrm>
            <a:off x="983166" y="911533"/>
            <a:ext cx="10515600" cy="567282"/>
          </a:xfrm>
        </p:spPr>
        <p:txBody>
          <a:bodyPr lIns="91440" tIns="45720" rIns="91440" bIns="45720" anchor="t"/>
          <a:lstStyle/>
          <a:p>
            <a:r>
              <a:rPr lang="en-US" sz="4000"/>
              <a:t>Goal 1: Mitigate Vulnerabilities in Critical Infrastructure</a:t>
            </a:r>
            <a:endParaRPr lang="en-US" sz="4000">
              <a:ea typeface="Calibri"/>
              <a:cs typeface="Calibri"/>
            </a:endParaRPr>
          </a:p>
        </p:txBody>
      </p:sp>
      <p:sp>
        <p:nvSpPr>
          <p:cNvPr id="6" name="Date Placeholder 5">
            <a:extLst>
              <a:ext uri="{FF2B5EF4-FFF2-40B4-BE49-F238E27FC236}">
                <a16:creationId xmlns:a16="http://schemas.microsoft.com/office/drawing/2014/main" id="{E5B98990-3564-CC3D-A7DC-30764BE48555}"/>
              </a:ext>
            </a:extLst>
          </p:cNvPr>
          <p:cNvSpPr>
            <a:spLocks noGrp="1"/>
          </p:cNvSpPr>
          <p:nvPr>
            <p:ph type="dt" sz="half" idx="10"/>
          </p:nvPr>
        </p:nvSpPr>
        <p:spPr/>
        <p:txBody>
          <a:bodyPr/>
          <a:lstStyle/>
          <a:p>
            <a:fld id="{223E6710-C81C-4FB5-A95E-35317F295B5A}" type="datetime1">
              <a:rPr lang="en-US" smtClean="0"/>
              <a:t>6/17/2024</a:t>
            </a:fld>
            <a:endParaRPr lang="id-ID"/>
          </a:p>
        </p:txBody>
      </p:sp>
      <p:sp>
        <p:nvSpPr>
          <p:cNvPr id="7" name="Footer Placeholder 6">
            <a:extLst>
              <a:ext uri="{FF2B5EF4-FFF2-40B4-BE49-F238E27FC236}">
                <a16:creationId xmlns:a16="http://schemas.microsoft.com/office/drawing/2014/main" id="{A6136DC5-8704-8369-0B16-AB7A1C97ECE1}"/>
              </a:ext>
            </a:extLst>
          </p:cNvPr>
          <p:cNvSpPr>
            <a:spLocks noGrp="1"/>
          </p:cNvSpPr>
          <p:nvPr>
            <p:ph type="ftr" sz="quarter" idx="3"/>
          </p:nvPr>
        </p:nvSpPr>
        <p:spPr/>
        <p:txBody>
          <a:bodyPr/>
          <a:lstStyle/>
          <a:p>
            <a:r>
              <a:rPr lang="en-US"/>
              <a:t>UNCLASSIFIED//FOR OFFICIAL USE ONLY</a:t>
            </a:r>
            <a:endParaRPr lang="id-ID"/>
          </a:p>
        </p:txBody>
      </p:sp>
      <p:graphicFrame>
        <p:nvGraphicFramePr>
          <p:cNvPr id="3" name="Content Placeholder 12">
            <a:extLst>
              <a:ext uri="{FF2B5EF4-FFF2-40B4-BE49-F238E27FC236}">
                <a16:creationId xmlns:a16="http://schemas.microsoft.com/office/drawing/2014/main" id="{2595063A-D7C4-A3DA-1577-9C6858D216E0}"/>
              </a:ext>
            </a:extLst>
          </p:cNvPr>
          <p:cNvGraphicFramePr>
            <a:graphicFrameLocks noGrp="1"/>
          </p:cNvGraphicFramePr>
          <p:nvPr>
            <p:ph idx="1"/>
            <p:extLst>
              <p:ext uri="{D42A27DB-BD31-4B8C-83A1-F6EECF244321}">
                <p14:modId xmlns:p14="http://schemas.microsoft.com/office/powerpoint/2010/main" val="2737148716"/>
              </p:ext>
            </p:extLst>
          </p:nvPr>
        </p:nvGraphicFramePr>
        <p:xfrm>
          <a:off x="369216" y="2129167"/>
          <a:ext cx="11453567" cy="4227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856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D5396F-1D10-D79C-CD15-B9158AC45AEB}"/>
              </a:ext>
            </a:extLst>
          </p:cNvPr>
          <p:cNvSpPr>
            <a:spLocks noGrp="1"/>
          </p:cNvSpPr>
          <p:nvPr>
            <p:ph type="sldNum" sz="quarter" idx="12"/>
          </p:nvPr>
        </p:nvSpPr>
        <p:spPr/>
        <p:txBody>
          <a:bodyPr/>
          <a:lstStyle/>
          <a:p>
            <a:fld id="{7EB18FBC-F55B-4E79-B5C7-46E309F80F32}" type="slidenum">
              <a:rPr lang="id-ID" smtClean="0"/>
              <a:t>13</a:t>
            </a:fld>
            <a:endParaRPr lang="id-ID"/>
          </a:p>
        </p:txBody>
      </p:sp>
      <p:sp>
        <p:nvSpPr>
          <p:cNvPr id="5" name="Title 4">
            <a:extLst>
              <a:ext uri="{FF2B5EF4-FFF2-40B4-BE49-F238E27FC236}">
                <a16:creationId xmlns:a16="http://schemas.microsoft.com/office/drawing/2014/main" id="{90E03FFC-8A00-C3FD-7714-501846EA41FF}"/>
              </a:ext>
            </a:extLst>
          </p:cNvPr>
          <p:cNvSpPr>
            <a:spLocks noGrp="1"/>
          </p:cNvSpPr>
          <p:nvPr>
            <p:ph type="title"/>
          </p:nvPr>
        </p:nvSpPr>
        <p:spPr>
          <a:xfrm>
            <a:off x="1112363" y="833474"/>
            <a:ext cx="10515600" cy="567282"/>
          </a:xfrm>
        </p:spPr>
        <p:txBody>
          <a:bodyPr/>
          <a:lstStyle/>
          <a:p>
            <a:r>
              <a:rPr lang="en-US"/>
              <a:t>Goal 2: Reduce threat exposure for critical facilities  </a:t>
            </a:r>
          </a:p>
        </p:txBody>
      </p:sp>
      <p:sp>
        <p:nvSpPr>
          <p:cNvPr id="6" name="Date Placeholder 5">
            <a:extLst>
              <a:ext uri="{FF2B5EF4-FFF2-40B4-BE49-F238E27FC236}">
                <a16:creationId xmlns:a16="http://schemas.microsoft.com/office/drawing/2014/main" id="{E5B98990-3564-CC3D-A7DC-30764BE48555}"/>
              </a:ext>
            </a:extLst>
          </p:cNvPr>
          <p:cNvSpPr>
            <a:spLocks noGrp="1"/>
          </p:cNvSpPr>
          <p:nvPr>
            <p:ph type="dt" sz="half" idx="10"/>
          </p:nvPr>
        </p:nvSpPr>
        <p:spPr/>
        <p:txBody>
          <a:bodyPr/>
          <a:lstStyle/>
          <a:p>
            <a:fld id="{223E6710-C81C-4FB5-A95E-35317F295B5A}" type="datetime1">
              <a:rPr lang="en-US" smtClean="0"/>
              <a:t>6/17/2024</a:t>
            </a:fld>
            <a:endParaRPr lang="id-ID"/>
          </a:p>
        </p:txBody>
      </p:sp>
      <p:sp>
        <p:nvSpPr>
          <p:cNvPr id="7" name="Footer Placeholder 6">
            <a:extLst>
              <a:ext uri="{FF2B5EF4-FFF2-40B4-BE49-F238E27FC236}">
                <a16:creationId xmlns:a16="http://schemas.microsoft.com/office/drawing/2014/main" id="{A6136DC5-8704-8369-0B16-AB7A1C97ECE1}"/>
              </a:ext>
            </a:extLst>
          </p:cNvPr>
          <p:cNvSpPr>
            <a:spLocks noGrp="1"/>
          </p:cNvSpPr>
          <p:nvPr>
            <p:ph type="ftr" sz="quarter" idx="3"/>
          </p:nvPr>
        </p:nvSpPr>
        <p:spPr/>
        <p:txBody>
          <a:bodyPr/>
          <a:lstStyle/>
          <a:p>
            <a:r>
              <a:rPr lang="en-US"/>
              <a:t>UNCLASSIFIED//FOR OFFICIAL USE ONLY</a:t>
            </a:r>
            <a:endParaRPr lang="id-ID"/>
          </a:p>
        </p:txBody>
      </p:sp>
      <p:graphicFrame>
        <p:nvGraphicFramePr>
          <p:cNvPr id="3" name="Content Placeholder 12">
            <a:extLst>
              <a:ext uri="{FF2B5EF4-FFF2-40B4-BE49-F238E27FC236}">
                <a16:creationId xmlns:a16="http://schemas.microsoft.com/office/drawing/2014/main" id="{2595063A-D7C4-A3DA-1577-9C6858D216E0}"/>
              </a:ext>
            </a:extLst>
          </p:cNvPr>
          <p:cNvGraphicFramePr>
            <a:graphicFrameLocks noGrp="1"/>
          </p:cNvGraphicFramePr>
          <p:nvPr>
            <p:ph idx="1"/>
          </p:nvPr>
        </p:nvGraphicFramePr>
        <p:xfrm>
          <a:off x="1112363" y="1995602"/>
          <a:ext cx="9756741" cy="4461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513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D5396F-1D10-D79C-CD15-B9158AC45AEB}"/>
              </a:ext>
            </a:extLst>
          </p:cNvPr>
          <p:cNvSpPr>
            <a:spLocks noGrp="1"/>
          </p:cNvSpPr>
          <p:nvPr>
            <p:ph type="sldNum" sz="quarter" idx="12"/>
          </p:nvPr>
        </p:nvSpPr>
        <p:spPr/>
        <p:txBody>
          <a:bodyPr/>
          <a:lstStyle/>
          <a:p>
            <a:fld id="{7EB18FBC-F55B-4E79-B5C7-46E309F80F32}" type="slidenum">
              <a:rPr lang="id-ID" smtClean="0"/>
              <a:t>14</a:t>
            </a:fld>
            <a:endParaRPr lang="id-ID"/>
          </a:p>
        </p:txBody>
      </p:sp>
      <p:sp>
        <p:nvSpPr>
          <p:cNvPr id="5" name="Title 4">
            <a:extLst>
              <a:ext uri="{FF2B5EF4-FFF2-40B4-BE49-F238E27FC236}">
                <a16:creationId xmlns:a16="http://schemas.microsoft.com/office/drawing/2014/main" id="{90E03FFC-8A00-C3FD-7714-501846EA41FF}"/>
              </a:ext>
            </a:extLst>
          </p:cNvPr>
          <p:cNvSpPr>
            <a:spLocks noGrp="1"/>
          </p:cNvSpPr>
          <p:nvPr>
            <p:ph type="title"/>
          </p:nvPr>
        </p:nvSpPr>
        <p:spPr>
          <a:xfrm>
            <a:off x="838199" y="993918"/>
            <a:ext cx="11439293" cy="567282"/>
          </a:xfrm>
        </p:spPr>
        <p:txBody>
          <a:bodyPr/>
          <a:lstStyle/>
          <a:p>
            <a:r>
              <a:rPr lang="en-US"/>
              <a:t>Goal 3: Plan for resilient restoration of Critical Infrastructure </a:t>
            </a:r>
          </a:p>
        </p:txBody>
      </p:sp>
      <p:sp>
        <p:nvSpPr>
          <p:cNvPr id="6" name="Date Placeholder 5">
            <a:extLst>
              <a:ext uri="{FF2B5EF4-FFF2-40B4-BE49-F238E27FC236}">
                <a16:creationId xmlns:a16="http://schemas.microsoft.com/office/drawing/2014/main" id="{E5B98990-3564-CC3D-A7DC-30764BE48555}"/>
              </a:ext>
            </a:extLst>
          </p:cNvPr>
          <p:cNvSpPr>
            <a:spLocks noGrp="1"/>
          </p:cNvSpPr>
          <p:nvPr>
            <p:ph type="dt" sz="half" idx="10"/>
          </p:nvPr>
        </p:nvSpPr>
        <p:spPr/>
        <p:txBody>
          <a:bodyPr/>
          <a:lstStyle/>
          <a:p>
            <a:fld id="{223E6710-C81C-4FB5-A95E-35317F295B5A}" type="datetime1">
              <a:rPr lang="en-US" smtClean="0"/>
              <a:t>6/17/2024</a:t>
            </a:fld>
            <a:endParaRPr lang="id-ID"/>
          </a:p>
        </p:txBody>
      </p:sp>
      <p:sp>
        <p:nvSpPr>
          <p:cNvPr id="7" name="Footer Placeholder 6">
            <a:extLst>
              <a:ext uri="{FF2B5EF4-FFF2-40B4-BE49-F238E27FC236}">
                <a16:creationId xmlns:a16="http://schemas.microsoft.com/office/drawing/2014/main" id="{A6136DC5-8704-8369-0B16-AB7A1C97ECE1}"/>
              </a:ext>
            </a:extLst>
          </p:cNvPr>
          <p:cNvSpPr>
            <a:spLocks noGrp="1"/>
          </p:cNvSpPr>
          <p:nvPr>
            <p:ph type="ftr" sz="quarter" idx="3"/>
          </p:nvPr>
        </p:nvSpPr>
        <p:spPr/>
        <p:txBody>
          <a:bodyPr/>
          <a:lstStyle/>
          <a:p>
            <a:r>
              <a:rPr lang="en-US"/>
              <a:t>UNCLASSIFIED//FOR OFFICIAL USE ONLY</a:t>
            </a:r>
            <a:endParaRPr lang="id-ID"/>
          </a:p>
        </p:txBody>
      </p:sp>
      <p:graphicFrame>
        <p:nvGraphicFramePr>
          <p:cNvPr id="2" name="Diagram 1">
            <a:extLst>
              <a:ext uri="{FF2B5EF4-FFF2-40B4-BE49-F238E27FC236}">
                <a16:creationId xmlns:a16="http://schemas.microsoft.com/office/drawing/2014/main" id="{AAAA7556-2182-DFA8-D255-EA29C39688FE}"/>
              </a:ext>
            </a:extLst>
          </p:cNvPr>
          <p:cNvGraphicFramePr/>
          <p:nvPr/>
        </p:nvGraphicFramePr>
        <p:xfrm>
          <a:off x="1427570" y="2237253"/>
          <a:ext cx="9336860" cy="4119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346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D5396F-1D10-D79C-CD15-B9158AC45AEB}"/>
              </a:ext>
            </a:extLst>
          </p:cNvPr>
          <p:cNvSpPr>
            <a:spLocks noGrp="1"/>
          </p:cNvSpPr>
          <p:nvPr>
            <p:ph type="sldNum" sz="quarter" idx="12"/>
          </p:nvPr>
        </p:nvSpPr>
        <p:spPr/>
        <p:txBody>
          <a:bodyPr/>
          <a:lstStyle/>
          <a:p>
            <a:fld id="{7EB18FBC-F55B-4E79-B5C7-46E309F80F32}" type="slidenum">
              <a:rPr lang="id-ID" smtClean="0"/>
              <a:t>15</a:t>
            </a:fld>
            <a:endParaRPr lang="id-ID"/>
          </a:p>
        </p:txBody>
      </p:sp>
      <p:sp>
        <p:nvSpPr>
          <p:cNvPr id="5" name="Title 4">
            <a:extLst>
              <a:ext uri="{FF2B5EF4-FFF2-40B4-BE49-F238E27FC236}">
                <a16:creationId xmlns:a16="http://schemas.microsoft.com/office/drawing/2014/main" id="{90E03FFC-8A00-C3FD-7714-501846EA41FF}"/>
              </a:ext>
            </a:extLst>
          </p:cNvPr>
          <p:cNvSpPr>
            <a:spLocks noGrp="1"/>
          </p:cNvSpPr>
          <p:nvPr>
            <p:ph type="title"/>
          </p:nvPr>
        </p:nvSpPr>
        <p:spPr>
          <a:xfrm>
            <a:off x="1061225" y="941815"/>
            <a:ext cx="11353800" cy="567282"/>
          </a:xfrm>
        </p:spPr>
        <p:txBody>
          <a:bodyPr/>
          <a:lstStyle/>
          <a:p>
            <a:r>
              <a:rPr lang="en-US" sz="4000"/>
              <a:t>Goal 4: Establish Mechanisms for incorporating resilience into planning</a:t>
            </a:r>
          </a:p>
        </p:txBody>
      </p:sp>
      <p:sp>
        <p:nvSpPr>
          <p:cNvPr id="6" name="Date Placeholder 5">
            <a:extLst>
              <a:ext uri="{FF2B5EF4-FFF2-40B4-BE49-F238E27FC236}">
                <a16:creationId xmlns:a16="http://schemas.microsoft.com/office/drawing/2014/main" id="{E5B98990-3564-CC3D-A7DC-30764BE48555}"/>
              </a:ext>
            </a:extLst>
          </p:cNvPr>
          <p:cNvSpPr>
            <a:spLocks noGrp="1"/>
          </p:cNvSpPr>
          <p:nvPr>
            <p:ph type="dt" sz="half" idx="10"/>
          </p:nvPr>
        </p:nvSpPr>
        <p:spPr/>
        <p:txBody>
          <a:bodyPr/>
          <a:lstStyle/>
          <a:p>
            <a:fld id="{223E6710-C81C-4FB5-A95E-35317F295B5A}" type="datetime1">
              <a:rPr lang="en-US" smtClean="0"/>
              <a:t>6/17/2024</a:t>
            </a:fld>
            <a:endParaRPr lang="id-ID"/>
          </a:p>
        </p:txBody>
      </p:sp>
      <p:sp>
        <p:nvSpPr>
          <p:cNvPr id="7" name="Footer Placeholder 6">
            <a:extLst>
              <a:ext uri="{FF2B5EF4-FFF2-40B4-BE49-F238E27FC236}">
                <a16:creationId xmlns:a16="http://schemas.microsoft.com/office/drawing/2014/main" id="{A6136DC5-8704-8369-0B16-AB7A1C97ECE1}"/>
              </a:ext>
            </a:extLst>
          </p:cNvPr>
          <p:cNvSpPr>
            <a:spLocks noGrp="1"/>
          </p:cNvSpPr>
          <p:nvPr>
            <p:ph type="ftr" sz="quarter" idx="3"/>
          </p:nvPr>
        </p:nvSpPr>
        <p:spPr/>
        <p:txBody>
          <a:bodyPr/>
          <a:lstStyle/>
          <a:p>
            <a:r>
              <a:rPr lang="en-US"/>
              <a:t>UNCLASSIFIED//FOR OFFICIAL USE ONLY</a:t>
            </a:r>
            <a:endParaRPr lang="id-ID"/>
          </a:p>
        </p:txBody>
      </p:sp>
      <p:graphicFrame>
        <p:nvGraphicFramePr>
          <p:cNvPr id="2" name="Diagram 1">
            <a:extLst>
              <a:ext uri="{FF2B5EF4-FFF2-40B4-BE49-F238E27FC236}">
                <a16:creationId xmlns:a16="http://schemas.microsoft.com/office/drawing/2014/main" id="{AAAA7556-2182-DFA8-D255-EA29C39688FE}"/>
              </a:ext>
            </a:extLst>
          </p:cNvPr>
          <p:cNvGraphicFramePr/>
          <p:nvPr>
            <p:extLst>
              <p:ext uri="{D42A27DB-BD31-4B8C-83A1-F6EECF244321}">
                <p14:modId xmlns:p14="http://schemas.microsoft.com/office/powerpoint/2010/main" val="3185436793"/>
              </p:ext>
            </p:extLst>
          </p:nvPr>
        </p:nvGraphicFramePr>
        <p:xfrm>
          <a:off x="1727723" y="2093951"/>
          <a:ext cx="8736553" cy="426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456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17D088-73A8-2037-9DEE-2596A29EFAD6}"/>
              </a:ext>
            </a:extLst>
          </p:cNvPr>
          <p:cNvSpPr>
            <a:spLocks noGrp="1"/>
          </p:cNvSpPr>
          <p:nvPr>
            <p:ph type="sldNum" sz="quarter" idx="12"/>
          </p:nvPr>
        </p:nvSpPr>
        <p:spPr/>
        <p:txBody>
          <a:bodyPr/>
          <a:lstStyle/>
          <a:p>
            <a:fld id="{7EB18FBC-F55B-4E79-B5C7-46E309F80F32}" type="slidenum">
              <a:rPr lang="id-ID" smtClean="0"/>
              <a:t>16</a:t>
            </a:fld>
            <a:endParaRPr lang="id-ID"/>
          </a:p>
        </p:txBody>
      </p:sp>
      <p:sp>
        <p:nvSpPr>
          <p:cNvPr id="4" name="Title 3">
            <a:extLst>
              <a:ext uri="{FF2B5EF4-FFF2-40B4-BE49-F238E27FC236}">
                <a16:creationId xmlns:a16="http://schemas.microsoft.com/office/drawing/2014/main" id="{45027DE6-1155-2528-7BDD-9126B603649C}"/>
              </a:ext>
            </a:extLst>
          </p:cNvPr>
          <p:cNvSpPr>
            <a:spLocks noGrp="1"/>
          </p:cNvSpPr>
          <p:nvPr>
            <p:ph type="title"/>
          </p:nvPr>
        </p:nvSpPr>
        <p:spPr/>
        <p:txBody>
          <a:bodyPr/>
          <a:lstStyle/>
          <a:p>
            <a:r>
              <a:rPr lang="en-US"/>
              <a:t>Appendix A:  Implementing Partners and Identified Potential Collaborators</a:t>
            </a:r>
          </a:p>
        </p:txBody>
      </p:sp>
      <p:sp>
        <p:nvSpPr>
          <p:cNvPr id="5" name="Date Placeholder 4">
            <a:extLst>
              <a:ext uri="{FF2B5EF4-FFF2-40B4-BE49-F238E27FC236}">
                <a16:creationId xmlns:a16="http://schemas.microsoft.com/office/drawing/2014/main" id="{90BF3B46-DD86-7566-740A-81E0C0A423B7}"/>
              </a:ext>
            </a:extLst>
          </p:cNvPr>
          <p:cNvSpPr>
            <a:spLocks noGrp="1"/>
          </p:cNvSpPr>
          <p:nvPr>
            <p:ph type="dt" sz="half" idx="10"/>
          </p:nvPr>
        </p:nvSpPr>
        <p:spPr/>
        <p:txBody>
          <a:bodyPr/>
          <a:lstStyle/>
          <a:p>
            <a:fld id="{9133ECF3-A995-4E65-A4E3-0148C67B4D8A}" type="datetime1">
              <a:rPr lang="en-US" smtClean="0"/>
              <a:t>6/17/2024</a:t>
            </a:fld>
            <a:endParaRPr lang="id-ID"/>
          </a:p>
        </p:txBody>
      </p:sp>
      <p:sp>
        <p:nvSpPr>
          <p:cNvPr id="6" name="Footer Placeholder 5">
            <a:extLst>
              <a:ext uri="{FF2B5EF4-FFF2-40B4-BE49-F238E27FC236}">
                <a16:creationId xmlns:a16="http://schemas.microsoft.com/office/drawing/2014/main" id="{3361F7E8-E38D-C57B-FE54-BC7C15E11154}"/>
              </a:ext>
            </a:extLst>
          </p:cNvPr>
          <p:cNvSpPr>
            <a:spLocks noGrp="1"/>
          </p:cNvSpPr>
          <p:nvPr>
            <p:ph type="ftr" sz="quarter" idx="3"/>
          </p:nvPr>
        </p:nvSpPr>
        <p:spPr/>
        <p:txBody>
          <a:bodyPr/>
          <a:lstStyle/>
          <a:p>
            <a:r>
              <a:rPr lang="en-US"/>
              <a:t>UNCLASSIFIED//FOR OFFICIAL USE ONLY</a:t>
            </a:r>
            <a:endParaRPr lang="id-ID"/>
          </a:p>
        </p:txBody>
      </p:sp>
      <p:grpSp>
        <p:nvGrpSpPr>
          <p:cNvPr id="13" name="Group 12">
            <a:extLst>
              <a:ext uri="{FF2B5EF4-FFF2-40B4-BE49-F238E27FC236}">
                <a16:creationId xmlns:a16="http://schemas.microsoft.com/office/drawing/2014/main" id="{2A7C7442-6B90-EB7D-8CB9-4F218C04F138}"/>
              </a:ext>
            </a:extLst>
          </p:cNvPr>
          <p:cNvGrpSpPr/>
          <p:nvPr/>
        </p:nvGrpSpPr>
        <p:grpSpPr>
          <a:xfrm>
            <a:off x="1585807" y="2484046"/>
            <a:ext cx="9020386" cy="4054866"/>
            <a:chOff x="1125512" y="2389985"/>
            <a:chExt cx="9686519" cy="4354309"/>
          </a:xfrm>
        </p:grpSpPr>
        <p:pic>
          <p:nvPicPr>
            <p:cNvPr id="9" name="Picture 8">
              <a:extLst>
                <a:ext uri="{FF2B5EF4-FFF2-40B4-BE49-F238E27FC236}">
                  <a16:creationId xmlns:a16="http://schemas.microsoft.com/office/drawing/2014/main" id="{37BA717F-2115-B289-EE3E-109648496736}"/>
                </a:ext>
              </a:extLst>
            </p:cNvPr>
            <p:cNvPicPr>
              <a:picLocks noChangeAspect="1"/>
            </p:cNvPicPr>
            <p:nvPr/>
          </p:nvPicPr>
          <p:blipFill>
            <a:blip r:embed="rId3"/>
            <a:stretch>
              <a:fillRect/>
            </a:stretch>
          </p:blipFill>
          <p:spPr>
            <a:xfrm>
              <a:off x="5932235" y="2389985"/>
              <a:ext cx="3000936" cy="4087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2FAE88B2-F092-3314-8FCF-BB4C5E8E5A90}"/>
                </a:ext>
              </a:extLst>
            </p:cNvPr>
            <p:cNvPicPr>
              <a:picLocks noChangeAspect="1"/>
            </p:cNvPicPr>
            <p:nvPr/>
          </p:nvPicPr>
          <p:blipFill>
            <a:blip r:embed="rId4"/>
            <a:stretch>
              <a:fillRect/>
            </a:stretch>
          </p:blipFill>
          <p:spPr>
            <a:xfrm>
              <a:off x="3312591" y="2389985"/>
              <a:ext cx="2975261" cy="4143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45B2ED1E-F4E9-A59E-CE23-410B4F6C1A28}"/>
                </a:ext>
              </a:extLst>
            </p:cNvPr>
            <p:cNvPicPr>
              <a:picLocks noChangeAspect="1"/>
            </p:cNvPicPr>
            <p:nvPr/>
          </p:nvPicPr>
          <p:blipFill>
            <a:blip r:embed="rId5"/>
            <a:stretch>
              <a:fillRect/>
            </a:stretch>
          </p:blipFill>
          <p:spPr>
            <a:xfrm>
              <a:off x="7836770" y="2600476"/>
              <a:ext cx="2975261" cy="4143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4356FAE4-6726-CAA0-0E47-48CC8C8075A9}"/>
                </a:ext>
              </a:extLst>
            </p:cNvPr>
            <p:cNvPicPr>
              <a:picLocks noChangeAspect="1"/>
            </p:cNvPicPr>
            <p:nvPr/>
          </p:nvPicPr>
          <p:blipFill>
            <a:blip r:embed="rId6"/>
            <a:stretch>
              <a:fillRect/>
            </a:stretch>
          </p:blipFill>
          <p:spPr>
            <a:xfrm>
              <a:off x="1125512" y="2717232"/>
              <a:ext cx="3000936" cy="4027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422739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diagram of a project&#10;&#10;Description automatically generated with medium confidence">
            <a:extLst>
              <a:ext uri="{FF2B5EF4-FFF2-40B4-BE49-F238E27FC236}">
                <a16:creationId xmlns:a16="http://schemas.microsoft.com/office/drawing/2014/main" id="{6D61358A-9F03-CF54-4709-CDF07ABAA15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14650" y="812995"/>
            <a:ext cx="7067550" cy="5552880"/>
          </a:xfr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4AF2E470-BA83-9269-56B7-C105E2B32441}"/>
              </a:ext>
            </a:extLst>
          </p:cNvPr>
          <p:cNvSpPr>
            <a:spLocks noGrp="1"/>
          </p:cNvSpPr>
          <p:nvPr>
            <p:ph type="sldNum" sz="quarter" idx="12"/>
          </p:nvPr>
        </p:nvSpPr>
        <p:spPr/>
        <p:txBody>
          <a:bodyPr/>
          <a:lstStyle/>
          <a:p>
            <a:fld id="{7EB18FBC-F55B-4E79-B5C7-46E309F80F32}" type="slidenum">
              <a:rPr lang="id-ID" smtClean="0"/>
              <a:t>17</a:t>
            </a:fld>
            <a:endParaRPr lang="id-ID"/>
          </a:p>
        </p:txBody>
      </p:sp>
      <p:sp>
        <p:nvSpPr>
          <p:cNvPr id="4" name="Title 3">
            <a:extLst>
              <a:ext uri="{FF2B5EF4-FFF2-40B4-BE49-F238E27FC236}">
                <a16:creationId xmlns:a16="http://schemas.microsoft.com/office/drawing/2014/main" id="{2F2D5B09-DEE2-94B4-9CE3-250ACE888926}"/>
              </a:ext>
            </a:extLst>
          </p:cNvPr>
          <p:cNvSpPr>
            <a:spLocks noGrp="1"/>
          </p:cNvSpPr>
          <p:nvPr>
            <p:ph type="title"/>
          </p:nvPr>
        </p:nvSpPr>
        <p:spPr>
          <a:xfrm>
            <a:off x="114300" y="2782354"/>
            <a:ext cx="3400425" cy="1293291"/>
          </a:xfrm>
        </p:spPr>
        <p:txBody>
          <a:bodyPr/>
          <a:lstStyle/>
          <a:p>
            <a:r>
              <a:rPr lang="en-US"/>
              <a:t>RASCI Definitions</a:t>
            </a:r>
          </a:p>
        </p:txBody>
      </p:sp>
      <p:sp>
        <p:nvSpPr>
          <p:cNvPr id="5" name="Date Placeholder 4">
            <a:extLst>
              <a:ext uri="{FF2B5EF4-FFF2-40B4-BE49-F238E27FC236}">
                <a16:creationId xmlns:a16="http://schemas.microsoft.com/office/drawing/2014/main" id="{68742BCD-9C95-CCB2-A450-BC28FE2AE0E8}"/>
              </a:ext>
            </a:extLst>
          </p:cNvPr>
          <p:cNvSpPr>
            <a:spLocks noGrp="1"/>
          </p:cNvSpPr>
          <p:nvPr>
            <p:ph type="dt" sz="half" idx="10"/>
          </p:nvPr>
        </p:nvSpPr>
        <p:spPr/>
        <p:txBody>
          <a:bodyPr/>
          <a:lstStyle/>
          <a:p>
            <a:fld id="{9133ECF3-A995-4E65-A4E3-0148C67B4D8A}" type="datetime1">
              <a:rPr lang="en-US" smtClean="0"/>
              <a:t>6/17/2024</a:t>
            </a:fld>
            <a:endParaRPr lang="id-ID"/>
          </a:p>
        </p:txBody>
      </p:sp>
      <p:sp>
        <p:nvSpPr>
          <p:cNvPr id="6" name="Footer Placeholder 5">
            <a:extLst>
              <a:ext uri="{FF2B5EF4-FFF2-40B4-BE49-F238E27FC236}">
                <a16:creationId xmlns:a16="http://schemas.microsoft.com/office/drawing/2014/main" id="{965FFFD0-314E-B939-D56E-9DEDDDE78459}"/>
              </a:ext>
            </a:extLst>
          </p:cNvPr>
          <p:cNvSpPr>
            <a:spLocks noGrp="1"/>
          </p:cNvSpPr>
          <p:nvPr>
            <p:ph type="ftr" sz="quarter" idx="3"/>
          </p:nvPr>
        </p:nvSpPr>
        <p:spPr/>
        <p:txBody>
          <a:bodyPr/>
          <a:lstStyle/>
          <a:p>
            <a:r>
              <a:rPr lang="en-US"/>
              <a:t>UNCLASSIFIED//FOR OFFICIAL USE ONLY</a:t>
            </a:r>
            <a:endParaRPr lang="id-ID"/>
          </a:p>
        </p:txBody>
      </p:sp>
    </p:spTree>
    <p:extLst>
      <p:ext uri="{BB962C8B-B14F-4D97-AF65-F5344CB8AC3E}">
        <p14:creationId xmlns:p14="http://schemas.microsoft.com/office/powerpoint/2010/main" val="3086991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4A57D-8E32-A754-DC82-758A6BFC6D24}"/>
            </a:ext>
          </a:extLst>
        </p:cNvPr>
        <p:cNvGrpSpPr/>
        <p:nvPr/>
      </p:nvGrpSpPr>
      <p:grpSpPr>
        <a:xfrm>
          <a:off x="0" y="0"/>
          <a:ext cx="0" cy="0"/>
          <a:chOff x="0" y="0"/>
          <a:chExt cx="0" cy="0"/>
        </a:xfrm>
      </p:grpSpPr>
      <p:sp>
        <p:nvSpPr>
          <p:cNvPr id="10" name="Footer Placeholder 5">
            <a:extLst>
              <a:ext uri="{FF2B5EF4-FFF2-40B4-BE49-F238E27FC236}">
                <a16:creationId xmlns:a16="http://schemas.microsoft.com/office/drawing/2014/main" id="{FD386130-34A9-74CB-A4FB-4AC2F6F9008E}"/>
              </a:ext>
            </a:extLst>
          </p:cNvPr>
          <p:cNvSpPr>
            <a:spLocks noGrp="1"/>
          </p:cNvSpPr>
          <p:nvPr>
            <p:ph type="ftr" sz="quarter" idx="3"/>
          </p:nvPr>
        </p:nvSpPr>
        <p:spPr>
          <a:xfrm>
            <a:off x="4038600" y="6356350"/>
            <a:ext cx="4114800" cy="365125"/>
          </a:xfrm>
        </p:spPr>
        <p:txBody>
          <a:bodyPr/>
          <a:lstStyle/>
          <a:p>
            <a:r>
              <a:rPr lang="en-US"/>
              <a:t>UNCLASSIFIED//FOR OFFICIAL USE ONLY</a:t>
            </a:r>
            <a:endParaRPr lang="id-ID"/>
          </a:p>
        </p:txBody>
      </p:sp>
      <p:sp>
        <p:nvSpPr>
          <p:cNvPr id="3" name="Slide Number Placeholder 2">
            <a:extLst>
              <a:ext uri="{FF2B5EF4-FFF2-40B4-BE49-F238E27FC236}">
                <a16:creationId xmlns:a16="http://schemas.microsoft.com/office/drawing/2014/main" id="{983CE375-0F4B-06D3-0A33-128987A49DCF}"/>
              </a:ext>
            </a:extLst>
          </p:cNvPr>
          <p:cNvSpPr>
            <a:spLocks noGrp="1"/>
          </p:cNvSpPr>
          <p:nvPr>
            <p:ph type="sldNum" sz="quarter" idx="12"/>
          </p:nvPr>
        </p:nvSpPr>
        <p:spPr/>
        <p:txBody>
          <a:bodyPr/>
          <a:lstStyle/>
          <a:p>
            <a:fld id="{7EB18FBC-F55B-4E79-B5C7-46E309F80F32}" type="slidenum">
              <a:rPr lang="id-ID" smtClean="0"/>
              <a:t>18</a:t>
            </a:fld>
            <a:endParaRPr lang="id-ID"/>
          </a:p>
        </p:txBody>
      </p:sp>
      <p:sp>
        <p:nvSpPr>
          <p:cNvPr id="4" name="Title 3">
            <a:extLst>
              <a:ext uri="{FF2B5EF4-FFF2-40B4-BE49-F238E27FC236}">
                <a16:creationId xmlns:a16="http://schemas.microsoft.com/office/drawing/2014/main" id="{C67565CD-27E9-3734-387C-49B515816875}"/>
              </a:ext>
            </a:extLst>
          </p:cNvPr>
          <p:cNvSpPr>
            <a:spLocks noGrp="1"/>
          </p:cNvSpPr>
          <p:nvPr>
            <p:ph type="title"/>
          </p:nvPr>
        </p:nvSpPr>
        <p:spPr>
          <a:xfrm>
            <a:off x="1" y="2733816"/>
            <a:ext cx="1764406" cy="695183"/>
          </a:xfrm>
        </p:spPr>
        <p:txBody>
          <a:bodyPr/>
          <a:lstStyle/>
          <a:p>
            <a:pPr algn="ctr"/>
            <a:r>
              <a:rPr lang="en-US" sz="4000" dirty="0"/>
              <a:t>Goal 1 RAM</a:t>
            </a:r>
          </a:p>
        </p:txBody>
      </p:sp>
      <p:sp>
        <p:nvSpPr>
          <p:cNvPr id="5" name="Date Placeholder 4">
            <a:extLst>
              <a:ext uri="{FF2B5EF4-FFF2-40B4-BE49-F238E27FC236}">
                <a16:creationId xmlns:a16="http://schemas.microsoft.com/office/drawing/2014/main" id="{153A72A5-C94A-E69F-51EC-3EC61C869443}"/>
              </a:ext>
            </a:extLst>
          </p:cNvPr>
          <p:cNvSpPr>
            <a:spLocks noGrp="1"/>
          </p:cNvSpPr>
          <p:nvPr>
            <p:ph type="dt" sz="half" idx="10"/>
          </p:nvPr>
        </p:nvSpPr>
        <p:spPr/>
        <p:txBody>
          <a:bodyPr/>
          <a:lstStyle/>
          <a:p>
            <a:fld id="{9133ECF3-A995-4E65-A4E3-0148C67B4D8A}" type="datetime1">
              <a:rPr lang="en-US" smtClean="0"/>
              <a:t>6/17/2024</a:t>
            </a:fld>
            <a:endParaRPr lang="id-ID"/>
          </a:p>
        </p:txBody>
      </p:sp>
      <p:pic>
        <p:nvPicPr>
          <p:cNvPr id="7" name="Picture 6">
            <a:extLst>
              <a:ext uri="{FF2B5EF4-FFF2-40B4-BE49-F238E27FC236}">
                <a16:creationId xmlns:a16="http://schemas.microsoft.com/office/drawing/2014/main" id="{91B22E04-EB68-4531-E638-189D1F581C37}"/>
              </a:ext>
            </a:extLst>
          </p:cNvPr>
          <p:cNvPicPr>
            <a:picLocks noChangeAspect="1"/>
          </p:cNvPicPr>
          <p:nvPr/>
        </p:nvPicPr>
        <p:blipFill rotWithShape="1">
          <a:blip r:embed="rId3"/>
          <a:srcRect l="9501" t="6200" r="8695"/>
          <a:stretch/>
        </p:blipFill>
        <p:spPr>
          <a:xfrm>
            <a:off x="2209800" y="902485"/>
            <a:ext cx="4255866" cy="5525034"/>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39825384-1CE5-BE10-8F60-15F3428713EB}"/>
              </a:ext>
            </a:extLst>
          </p:cNvPr>
          <p:cNvPicPr>
            <a:picLocks noChangeAspect="1"/>
          </p:cNvPicPr>
          <p:nvPr/>
        </p:nvPicPr>
        <p:blipFill rotWithShape="1">
          <a:blip r:embed="rId4"/>
          <a:srcRect l="11733" t="12041" r="9587" b="1806"/>
          <a:stretch/>
        </p:blipFill>
        <p:spPr>
          <a:xfrm>
            <a:off x="6806687" y="902485"/>
            <a:ext cx="4928112" cy="552503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5181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599F0-8486-815B-BEB6-880C24B6CC7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423289-AD1E-4DAA-0A31-813259B039D7}"/>
              </a:ext>
            </a:extLst>
          </p:cNvPr>
          <p:cNvSpPr>
            <a:spLocks noGrp="1"/>
          </p:cNvSpPr>
          <p:nvPr>
            <p:ph type="sldNum" sz="quarter" idx="12"/>
          </p:nvPr>
        </p:nvSpPr>
        <p:spPr/>
        <p:txBody>
          <a:bodyPr/>
          <a:lstStyle/>
          <a:p>
            <a:fld id="{7EB18FBC-F55B-4E79-B5C7-46E309F80F32}" type="slidenum">
              <a:rPr lang="id-ID" smtClean="0"/>
              <a:t>19</a:t>
            </a:fld>
            <a:endParaRPr lang="id-ID"/>
          </a:p>
        </p:txBody>
      </p:sp>
      <p:sp>
        <p:nvSpPr>
          <p:cNvPr id="5" name="Date Placeholder 4">
            <a:extLst>
              <a:ext uri="{FF2B5EF4-FFF2-40B4-BE49-F238E27FC236}">
                <a16:creationId xmlns:a16="http://schemas.microsoft.com/office/drawing/2014/main" id="{6C99EAA0-9A59-7FED-0E1B-1BB96D73A397}"/>
              </a:ext>
            </a:extLst>
          </p:cNvPr>
          <p:cNvSpPr>
            <a:spLocks noGrp="1"/>
          </p:cNvSpPr>
          <p:nvPr>
            <p:ph type="dt" sz="half" idx="10"/>
          </p:nvPr>
        </p:nvSpPr>
        <p:spPr/>
        <p:txBody>
          <a:bodyPr/>
          <a:lstStyle/>
          <a:p>
            <a:fld id="{9133ECF3-A995-4E65-A4E3-0148C67B4D8A}" type="datetime1">
              <a:rPr lang="en-US" smtClean="0"/>
              <a:t>6/17/2024</a:t>
            </a:fld>
            <a:endParaRPr lang="id-ID"/>
          </a:p>
        </p:txBody>
      </p:sp>
      <p:pic>
        <p:nvPicPr>
          <p:cNvPr id="6" name="Picture 5">
            <a:extLst>
              <a:ext uri="{FF2B5EF4-FFF2-40B4-BE49-F238E27FC236}">
                <a16:creationId xmlns:a16="http://schemas.microsoft.com/office/drawing/2014/main" id="{D2589830-2B73-FA8D-69C4-AD751D2CB916}"/>
              </a:ext>
            </a:extLst>
          </p:cNvPr>
          <p:cNvPicPr>
            <a:picLocks noChangeAspect="1"/>
          </p:cNvPicPr>
          <p:nvPr/>
        </p:nvPicPr>
        <p:blipFill>
          <a:blip r:embed="rId3"/>
          <a:stretch>
            <a:fillRect/>
          </a:stretch>
        </p:blipFill>
        <p:spPr>
          <a:xfrm>
            <a:off x="2209800" y="886226"/>
            <a:ext cx="4348456" cy="5787044"/>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792DC050-AF69-1B11-2A6C-8FABFC4E6928}"/>
              </a:ext>
            </a:extLst>
          </p:cNvPr>
          <p:cNvPicPr>
            <a:picLocks noChangeAspect="1"/>
          </p:cNvPicPr>
          <p:nvPr/>
        </p:nvPicPr>
        <p:blipFill rotWithShape="1">
          <a:blip r:embed="rId4"/>
          <a:srcRect l="3833" t="4446"/>
          <a:stretch/>
        </p:blipFill>
        <p:spPr>
          <a:xfrm>
            <a:off x="6799714" y="886226"/>
            <a:ext cx="5224860" cy="4638811"/>
          </a:xfrm>
          <a:prstGeom prst="rect">
            <a:avLst/>
          </a:prstGeom>
          <a:effectLst>
            <a:outerShdw blurRad="63500" sx="102000" sy="102000" algn="ctr" rotWithShape="0">
              <a:prstClr val="black">
                <a:alpha val="40000"/>
              </a:prstClr>
            </a:outerShdw>
          </a:effectLst>
        </p:spPr>
      </p:pic>
      <p:sp>
        <p:nvSpPr>
          <p:cNvPr id="8" name="Title 3">
            <a:extLst>
              <a:ext uri="{FF2B5EF4-FFF2-40B4-BE49-F238E27FC236}">
                <a16:creationId xmlns:a16="http://schemas.microsoft.com/office/drawing/2014/main" id="{24B4B58B-4C97-634E-90D9-3F0DD2B1FBE9}"/>
              </a:ext>
            </a:extLst>
          </p:cNvPr>
          <p:cNvSpPr>
            <a:spLocks noGrp="1"/>
          </p:cNvSpPr>
          <p:nvPr>
            <p:ph type="title"/>
          </p:nvPr>
        </p:nvSpPr>
        <p:spPr>
          <a:xfrm>
            <a:off x="1" y="2733816"/>
            <a:ext cx="1764406" cy="695183"/>
          </a:xfrm>
        </p:spPr>
        <p:txBody>
          <a:bodyPr/>
          <a:lstStyle/>
          <a:p>
            <a:pPr algn="ctr"/>
            <a:r>
              <a:rPr lang="en-US" sz="4000" dirty="0"/>
              <a:t>Goal 2 RAM</a:t>
            </a:r>
          </a:p>
        </p:txBody>
      </p:sp>
    </p:spTree>
    <p:extLst>
      <p:ext uri="{BB962C8B-B14F-4D97-AF65-F5344CB8AC3E}">
        <p14:creationId xmlns:p14="http://schemas.microsoft.com/office/powerpoint/2010/main" val="397697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140CD-D1F8-0F45-A038-1AAE82FD05C5}"/>
              </a:ext>
            </a:extLst>
          </p:cNvPr>
          <p:cNvSpPr>
            <a:spLocks noGrp="1"/>
          </p:cNvSpPr>
          <p:nvPr>
            <p:ph type="body" sz="half" idx="2"/>
          </p:nvPr>
        </p:nvSpPr>
        <p:spPr>
          <a:xfrm>
            <a:off x="838200" y="1923006"/>
            <a:ext cx="4818586" cy="3811588"/>
          </a:xfrm>
        </p:spPr>
        <p:txBody>
          <a:bodyPr lIns="91440" tIns="45720" rIns="91440" bIns="45720" anchor="t"/>
          <a:lstStyle/>
          <a:p>
            <a:pPr marL="342900" indent="-342900">
              <a:buFont typeface="Arial" panose="020B0604020202020204" pitchFamily="34" charset="0"/>
              <a:buChar char="•"/>
            </a:pPr>
            <a:r>
              <a:rPr lang="en-US" sz="2200" dirty="0"/>
              <a:t>Project Scope</a:t>
            </a:r>
          </a:p>
          <a:p>
            <a:pPr marL="342900" indent="-342900">
              <a:buFont typeface="Arial" panose="020B0604020202020204" pitchFamily="34" charset="0"/>
              <a:buChar char="•"/>
            </a:pPr>
            <a:r>
              <a:rPr lang="en-US" sz="2200" dirty="0"/>
              <a:t>Planning Timeline</a:t>
            </a:r>
          </a:p>
          <a:p>
            <a:pPr marL="285750" indent="-285750">
              <a:buFont typeface="Arial" panose="020B0604020202020204" pitchFamily="34" charset="0"/>
              <a:buChar char="•"/>
            </a:pPr>
            <a:r>
              <a:rPr lang="en-US" sz="2200" dirty="0"/>
              <a:t>CI Security and Resilience Program (CISRP) Implementation Plan Overview</a:t>
            </a:r>
          </a:p>
          <a:p>
            <a:pPr marL="285750" indent="-285750">
              <a:buFont typeface="Arial" panose="020B0604020202020204" pitchFamily="34" charset="0"/>
              <a:buChar char="•"/>
            </a:pPr>
            <a:r>
              <a:rPr lang="en-US" sz="2200" dirty="0"/>
              <a:t>Questions</a:t>
            </a:r>
            <a:endParaRPr lang="en-US" sz="2200" dirty="0">
              <a:ea typeface="Calibri"/>
              <a:cs typeface="Calibri"/>
            </a:endParaRPr>
          </a:p>
        </p:txBody>
      </p:sp>
      <p:sp>
        <p:nvSpPr>
          <p:cNvPr id="3" name="Slide Number Placeholder 2">
            <a:extLst>
              <a:ext uri="{FF2B5EF4-FFF2-40B4-BE49-F238E27FC236}">
                <a16:creationId xmlns:a16="http://schemas.microsoft.com/office/drawing/2014/main" id="{BE857D3F-5A36-645C-A6E0-02CCF21F1DA9}"/>
              </a:ext>
            </a:extLst>
          </p:cNvPr>
          <p:cNvSpPr>
            <a:spLocks noGrp="1"/>
          </p:cNvSpPr>
          <p:nvPr>
            <p:ph type="sldNum" sz="quarter" idx="12"/>
          </p:nvPr>
        </p:nvSpPr>
        <p:spPr/>
        <p:txBody>
          <a:bodyPr/>
          <a:lstStyle/>
          <a:p>
            <a:fld id="{7EB18FBC-F55B-4E79-B5C7-46E309F80F32}" type="slidenum">
              <a:rPr lang="id-ID" smtClean="0"/>
              <a:t>2</a:t>
            </a:fld>
            <a:endParaRPr lang="id-ID"/>
          </a:p>
        </p:txBody>
      </p:sp>
      <p:sp>
        <p:nvSpPr>
          <p:cNvPr id="4" name="Title 3">
            <a:extLst>
              <a:ext uri="{FF2B5EF4-FFF2-40B4-BE49-F238E27FC236}">
                <a16:creationId xmlns:a16="http://schemas.microsoft.com/office/drawing/2014/main" id="{46B1E224-49DB-4D57-CD81-C9A6A2A2E65E}"/>
              </a:ext>
            </a:extLst>
          </p:cNvPr>
          <p:cNvSpPr>
            <a:spLocks noGrp="1"/>
          </p:cNvSpPr>
          <p:nvPr>
            <p:ph type="title"/>
          </p:nvPr>
        </p:nvSpPr>
        <p:spPr/>
        <p:txBody>
          <a:bodyPr lIns="91440" tIns="45720" rIns="91440" bIns="45720" anchor="t"/>
          <a:lstStyle/>
          <a:p>
            <a:r>
              <a:rPr lang="en-US">
                <a:ea typeface="Calibri"/>
                <a:cs typeface="Calibri"/>
              </a:rPr>
              <a:t>Agenda</a:t>
            </a:r>
            <a:endParaRPr lang="en-US"/>
          </a:p>
        </p:txBody>
      </p:sp>
      <p:sp>
        <p:nvSpPr>
          <p:cNvPr id="5" name="Date Placeholder 4">
            <a:extLst>
              <a:ext uri="{FF2B5EF4-FFF2-40B4-BE49-F238E27FC236}">
                <a16:creationId xmlns:a16="http://schemas.microsoft.com/office/drawing/2014/main" id="{74C8D4C7-1777-1835-933D-99737A2783B9}"/>
              </a:ext>
            </a:extLst>
          </p:cNvPr>
          <p:cNvSpPr>
            <a:spLocks noGrp="1"/>
          </p:cNvSpPr>
          <p:nvPr>
            <p:ph type="dt" sz="half" idx="10"/>
          </p:nvPr>
        </p:nvSpPr>
        <p:spPr/>
        <p:txBody>
          <a:bodyPr/>
          <a:lstStyle/>
          <a:p>
            <a:fld id="{677BCA74-2D9F-4DB0-94AB-8945DE70D8AF}" type="datetime1">
              <a:rPr lang="en-US" smtClean="0"/>
              <a:t>6/17/2024</a:t>
            </a:fld>
            <a:endParaRPr lang="id-ID"/>
          </a:p>
        </p:txBody>
      </p:sp>
      <p:sp>
        <p:nvSpPr>
          <p:cNvPr id="6" name="Footer Placeholder 5">
            <a:extLst>
              <a:ext uri="{FF2B5EF4-FFF2-40B4-BE49-F238E27FC236}">
                <a16:creationId xmlns:a16="http://schemas.microsoft.com/office/drawing/2014/main" id="{D9B023A8-AF43-4E7E-0EA5-A60EC9B91167}"/>
              </a:ext>
            </a:extLst>
          </p:cNvPr>
          <p:cNvSpPr>
            <a:spLocks noGrp="1"/>
          </p:cNvSpPr>
          <p:nvPr>
            <p:ph type="ftr" sz="quarter" idx="3"/>
          </p:nvPr>
        </p:nvSpPr>
        <p:spPr/>
        <p:txBody>
          <a:bodyPr/>
          <a:lstStyle/>
          <a:p>
            <a:r>
              <a:rPr lang="en-US"/>
              <a:t>UNCLASSIFIED//FOR OFFICIAL USE ONLY</a:t>
            </a:r>
            <a:endParaRPr lang="id-ID"/>
          </a:p>
        </p:txBody>
      </p:sp>
    </p:spTree>
    <p:extLst>
      <p:ext uri="{BB962C8B-B14F-4D97-AF65-F5344CB8AC3E}">
        <p14:creationId xmlns:p14="http://schemas.microsoft.com/office/powerpoint/2010/main" val="2177803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C465E-D1D1-01E8-08DE-121233157C0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0F799-9831-8A43-430F-7199ED80B1B6}"/>
              </a:ext>
            </a:extLst>
          </p:cNvPr>
          <p:cNvSpPr>
            <a:spLocks noGrp="1"/>
          </p:cNvSpPr>
          <p:nvPr>
            <p:ph type="sldNum" sz="quarter" idx="12"/>
          </p:nvPr>
        </p:nvSpPr>
        <p:spPr/>
        <p:txBody>
          <a:bodyPr/>
          <a:lstStyle/>
          <a:p>
            <a:fld id="{7EB18FBC-F55B-4E79-B5C7-46E309F80F32}" type="slidenum">
              <a:rPr lang="id-ID" smtClean="0"/>
              <a:t>20</a:t>
            </a:fld>
            <a:endParaRPr lang="id-ID"/>
          </a:p>
        </p:txBody>
      </p:sp>
      <p:sp>
        <p:nvSpPr>
          <p:cNvPr id="5" name="Date Placeholder 4">
            <a:extLst>
              <a:ext uri="{FF2B5EF4-FFF2-40B4-BE49-F238E27FC236}">
                <a16:creationId xmlns:a16="http://schemas.microsoft.com/office/drawing/2014/main" id="{FDD6831B-537B-7845-25B5-F1AE5915F625}"/>
              </a:ext>
            </a:extLst>
          </p:cNvPr>
          <p:cNvSpPr>
            <a:spLocks noGrp="1"/>
          </p:cNvSpPr>
          <p:nvPr>
            <p:ph type="dt" sz="half" idx="10"/>
          </p:nvPr>
        </p:nvSpPr>
        <p:spPr/>
        <p:txBody>
          <a:bodyPr/>
          <a:lstStyle/>
          <a:p>
            <a:fld id="{9133ECF3-A995-4E65-A4E3-0148C67B4D8A}" type="datetime1">
              <a:rPr lang="en-US" smtClean="0"/>
              <a:t>6/17/2024</a:t>
            </a:fld>
            <a:endParaRPr lang="id-ID"/>
          </a:p>
        </p:txBody>
      </p:sp>
      <p:pic>
        <p:nvPicPr>
          <p:cNvPr id="6" name="Picture 5">
            <a:extLst>
              <a:ext uri="{FF2B5EF4-FFF2-40B4-BE49-F238E27FC236}">
                <a16:creationId xmlns:a16="http://schemas.microsoft.com/office/drawing/2014/main" id="{75EB271A-5AC7-B6FD-9567-5C03C612C1F0}"/>
              </a:ext>
            </a:extLst>
          </p:cNvPr>
          <p:cNvPicPr>
            <a:picLocks noChangeAspect="1"/>
          </p:cNvPicPr>
          <p:nvPr/>
        </p:nvPicPr>
        <p:blipFill>
          <a:blip r:embed="rId3"/>
          <a:stretch>
            <a:fillRect/>
          </a:stretch>
        </p:blipFill>
        <p:spPr>
          <a:xfrm>
            <a:off x="1977112" y="813414"/>
            <a:ext cx="4449446" cy="5908061"/>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CEFC5CEB-1022-2CC6-9269-AEBB4CB61B40}"/>
              </a:ext>
            </a:extLst>
          </p:cNvPr>
          <p:cNvPicPr>
            <a:picLocks noChangeAspect="1"/>
          </p:cNvPicPr>
          <p:nvPr/>
        </p:nvPicPr>
        <p:blipFill rotWithShape="1">
          <a:blip r:embed="rId4"/>
          <a:srcRect l="1936"/>
          <a:stretch/>
        </p:blipFill>
        <p:spPr>
          <a:xfrm>
            <a:off x="6568225" y="813414"/>
            <a:ext cx="5477995" cy="4594521"/>
          </a:xfrm>
          <a:prstGeom prst="rect">
            <a:avLst/>
          </a:prstGeom>
          <a:effectLst>
            <a:outerShdw blurRad="63500" sx="102000" sy="102000" algn="ctr" rotWithShape="0">
              <a:prstClr val="black">
                <a:alpha val="40000"/>
              </a:prstClr>
            </a:outerShdw>
          </a:effectLst>
        </p:spPr>
      </p:pic>
      <p:sp>
        <p:nvSpPr>
          <p:cNvPr id="8" name="Title 3">
            <a:extLst>
              <a:ext uri="{FF2B5EF4-FFF2-40B4-BE49-F238E27FC236}">
                <a16:creationId xmlns:a16="http://schemas.microsoft.com/office/drawing/2014/main" id="{4BC296F8-DDCA-ABCA-26A5-0880CB6A508A}"/>
              </a:ext>
            </a:extLst>
          </p:cNvPr>
          <p:cNvSpPr>
            <a:spLocks noGrp="1"/>
          </p:cNvSpPr>
          <p:nvPr>
            <p:ph type="title"/>
          </p:nvPr>
        </p:nvSpPr>
        <p:spPr>
          <a:xfrm>
            <a:off x="1" y="2733816"/>
            <a:ext cx="1764406" cy="695183"/>
          </a:xfrm>
        </p:spPr>
        <p:txBody>
          <a:bodyPr/>
          <a:lstStyle/>
          <a:p>
            <a:pPr algn="ctr"/>
            <a:r>
              <a:rPr lang="en-US" sz="4000" dirty="0"/>
              <a:t>Goal 3 RAM</a:t>
            </a:r>
          </a:p>
        </p:txBody>
      </p:sp>
    </p:spTree>
    <p:extLst>
      <p:ext uri="{BB962C8B-B14F-4D97-AF65-F5344CB8AC3E}">
        <p14:creationId xmlns:p14="http://schemas.microsoft.com/office/powerpoint/2010/main" val="37539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7195C-F116-4F85-59E1-E4C856A1EA0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79D130-072F-ECC8-43AC-F8E60E89A9BE}"/>
              </a:ext>
            </a:extLst>
          </p:cNvPr>
          <p:cNvSpPr>
            <a:spLocks noGrp="1"/>
          </p:cNvSpPr>
          <p:nvPr>
            <p:ph type="sldNum" sz="quarter" idx="12"/>
          </p:nvPr>
        </p:nvSpPr>
        <p:spPr/>
        <p:txBody>
          <a:bodyPr/>
          <a:lstStyle/>
          <a:p>
            <a:fld id="{7EB18FBC-F55B-4E79-B5C7-46E309F80F32}" type="slidenum">
              <a:rPr lang="id-ID" smtClean="0"/>
              <a:t>21</a:t>
            </a:fld>
            <a:endParaRPr lang="id-ID"/>
          </a:p>
        </p:txBody>
      </p:sp>
      <p:sp>
        <p:nvSpPr>
          <p:cNvPr id="5" name="Date Placeholder 4">
            <a:extLst>
              <a:ext uri="{FF2B5EF4-FFF2-40B4-BE49-F238E27FC236}">
                <a16:creationId xmlns:a16="http://schemas.microsoft.com/office/drawing/2014/main" id="{2D34FD15-B86C-FB48-FCCB-78785E874701}"/>
              </a:ext>
            </a:extLst>
          </p:cNvPr>
          <p:cNvSpPr>
            <a:spLocks noGrp="1"/>
          </p:cNvSpPr>
          <p:nvPr>
            <p:ph type="dt" sz="half" idx="10"/>
          </p:nvPr>
        </p:nvSpPr>
        <p:spPr/>
        <p:txBody>
          <a:bodyPr/>
          <a:lstStyle/>
          <a:p>
            <a:fld id="{9133ECF3-A995-4E65-A4E3-0148C67B4D8A}" type="datetime1">
              <a:rPr lang="en-US" smtClean="0"/>
              <a:t>6/17/2024</a:t>
            </a:fld>
            <a:endParaRPr lang="id-ID"/>
          </a:p>
        </p:txBody>
      </p:sp>
      <p:pic>
        <p:nvPicPr>
          <p:cNvPr id="7" name="Picture 6">
            <a:extLst>
              <a:ext uri="{FF2B5EF4-FFF2-40B4-BE49-F238E27FC236}">
                <a16:creationId xmlns:a16="http://schemas.microsoft.com/office/drawing/2014/main" id="{2849E64E-9F16-9898-895A-F8AAE0B978D8}"/>
              </a:ext>
            </a:extLst>
          </p:cNvPr>
          <p:cNvPicPr>
            <a:picLocks noChangeAspect="1"/>
          </p:cNvPicPr>
          <p:nvPr/>
        </p:nvPicPr>
        <p:blipFill>
          <a:blip r:embed="rId3"/>
          <a:stretch>
            <a:fillRect/>
          </a:stretch>
        </p:blipFill>
        <p:spPr>
          <a:xfrm>
            <a:off x="2209800" y="700978"/>
            <a:ext cx="4481809" cy="6020873"/>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96B9944D-3837-93E6-8128-61B494C84DF8}"/>
              </a:ext>
            </a:extLst>
          </p:cNvPr>
          <p:cNvPicPr>
            <a:picLocks noChangeAspect="1"/>
          </p:cNvPicPr>
          <p:nvPr/>
        </p:nvPicPr>
        <p:blipFill>
          <a:blip r:embed="rId4"/>
          <a:stretch>
            <a:fillRect/>
          </a:stretch>
        </p:blipFill>
        <p:spPr>
          <a:xfrm>
            <a:off x="6874079" y="700978"/>
            <a:ext cx="5154435" cy="4321479"/>
          </a:xfrm>
          <a:prstGeom prst="rect">
            <a:avLst/>
          </a:prstGeom>
          <a:effectLst>
            <a:outerShdw blurRad="63500" sx="102000" sy="102000" algn="ctr" rotWithShape="0">
              <a:prstClr val="black">
                <a:alpha val="40000"/>
              </a:prstClr>
            </a:outerShdw>
          </a:effectLst>
        </p:spPr>
      </p:pic>
      <p:sp>
        <p:nvSpPr>
          <p:cNvPr id="8" name="Title 3">
            <a:extLst>
              <a:ext uri="{FF2B5EF4-FFF2-40B4-BE49-F238E27FC236}">
                <a16:creationId xmlns:a16="http://schemas.microsoft.com/office/drawing/2014/main" id="{6FAA8760-AE21-6733-23A3-5BB0046DF993}"/>
              </a:ext>
            </a:extLst>
          </p:cNvPr>
          <p:cNvSpPr>
            <a:spLocks noGrp="1"/>
          </p:cNvSpPr>
          <p:nvPr>
            <p:ph type="title"/>
          </p:nvPr>
        </p:nvSpPr>
        <p:spPr>
          <a:xfrm>
            <a:off x="1" y="2733816"/>
            <a:ext cx="1764406" cy="695183"/>
          </a:xfrm>
        </p:spPr>
        <p:txBody>
          <a:bodyPr/>
          <a:lstStyle/>
          <a:p>
            <a:pPr algn="ctr"/>
            <a:r>
              <a:rPr lang="en-US" sz="4000" dirty="0"/>
              <a:t>Goal 4 RAM</a:t>
            </a:r>
          </a:p>
        </p:txBody>
      </p:sp>
    </p:spTree>
    <p:extLst>
      <p:ext uri="{BB962C8B-B14F-4D97-AF65-F5344CB8AC3E}">
        <p14:creationId xmlns:p14="http://schemas.microsoft.com/office/powerpoint/2010/main" val="3838370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A142DEB2-F288-85F7-31FB-50EF6A385AD9}"/>
              </a:ext>
            </a:extLst>
          </p:cNvPr>
          <p:cNvGraphicFramePr>
            <a:graphicFrameLocks noGrp="1"/>
          </p:cNvGraphicFramePr>
          <p:nvPr>
            <p:ph idx="1"/>
            <p:extLst>
              <p:ext uri="{D42A27DB-BD31-4B8C-83A1-F6EECF244321}">
                <p14:modId xmlns:p14="http://schemas.microsoft.com/office/powerpoint/2010/main" val="4247947117"/>
              </p:ext>
            </p:extLst>
          </p:nvPr>
        </p:nvGraphicFramePr>
        <p:xfrm>
          <a:off x="3096888" y="1690688"/>
          <a:ext cx="5998223" cy="4231360"/>
        </p:xfrm>
        <a:graphic>
          <a:graphicData uri="http://schemas.openxmlformats.org/drawingml/2006/table">
            <a:tbl>
              <a:tblPr firstRow="1" firstCol="1" bandRow="1">
                <a:tableStyleId>{69012ECD-51FC-41F1-AA8D-1B2483CD663E}</a:tableStyleId>
              </a:tblPr>
              <a:tblGrid>
                <a:gridCol w="5998223">
                  <a:extLst>
                    <a:ext uri="{9D8B030D-6E8A-4147-A177-3AD203B41FA5}">
                      <a16:colId xmlns:a16="http://schemas.microsoft.com/office/drawing/2014/main" val="1504272391"/>
                    </a:ext>
                  </a:extLst>
                </a:gridCol>
              </a:tblGrid>
              <a:tr h="302240">
                <a:tc>
                  <a:txBody>
                    <a:bodyPr/>
                    <a:lstStyle/>
                    <a:p>
                      <a:pPr marL="0" marR="0">
                        <a:lnSpc>
                          <a:spcPct val="107000"/>
                        </a:lnSpc>
                        <a:spcBef>
                          <a:spcPts val="0"/>
                        </a:spcBef>
                        <a:spcAft>
                          <a:spcPts val="0"/>
                        </a:spcAft>
                      </a:pPr>
                      <a:r>
                        <a:rPr lang="en-US" sz="1800" b="1" kern="100">
                          <a:solidFill>
                            <a:schemeClr val="bg1"/>
                          </a:solidFill>
                          <a:effectLst/>
                        </a:rPr>
                        <a:t>Identified Potential Collaborators</a:t>
                      </a:r>
                      <a:endParaRPr lang="en-US" sz="1800" kern="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43230317"/>
                  </a:ext>
                </a:extLst>
              </a:tr>
              <a:tr h="302240">
                <a:tc>
                  <a:txBody>
                    <a:bodyPr/>
                    <a:lstStyle/>
                    <a:p>
                      <a:pPr marL="0" marR="0">
                        <a:lnSpc>
                          <a:spcPct val="107000"/>
                        </a:lnSpc>
                        <a:spcBef>
                          <a:spcPts val="0"/>
                        </a:spcBef>
                        <a:spcAft>
                          <a:spcPts val="0"/>
                        </a:spcAft>
                      </a:pPr>
                      <a:r>
                        <a:rPr lang="en-US" sz="1800" b="0" kern="100" dirty="0">
                          <a:solidFill>
                            <a:srgbClr val="000000"/>
                          </a:solidFill>
                          <a:effectLst/>
                        </a:rPr>
                        <a:t>Federal Aviation Administration</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57037990"/>
                  </a:ext>
                </a:extLst>
              </a:tr>
              <a:tr h="302240">
                <a:tc>
                  <a:txBody>
                    <a:bodyPr/>
                    <a:lstStyle/>
                    <a:p>
                      <a:pPr marL="0" marR="0">
                        <a:lnSpc>
                          <a:spcPct val="107000"/>
                        </a:lnSpc>
                        <a:spcBef>
                          <a:spcPts val="0"/>
                        </a:spcBef>
                        <a:spcAft>
                          <a:spcPts val="0"/>
                        </a:spcAft>
                      </a:pPr>
                      <a:r>
                        <a:rPr lang="en-US" sz="1800" b="0" kern="100" dirty="0">
                          <a:solidFill>
                            <a:srgbClr val="000000"/>
                          </a:solidFill>
                          <a:effectLst/>
                        </a:rPr>
                        <a:t>Hawaiʻi Department of Defense</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69491199"/>
                  </a:ext>
                </a:extLst>
              </a:tr>
              <a:tr h="302240">
                <a:tc>
                  <a:txBody>
                    <a:bodyPr/>
                    <a:lstStyle/>
                    <a:p>
                      <a:pPr marL="0" marR="0">
                        <a:lnSpc>
                          <a:spcPct val="107000"/>
                        </a:lnSpc>
                        <a:spcBef>
                          <a:spcPts val="0"/>
                        </a:spcBef>
                        <a:spcAft>
                          <a:spcPts val="0"/>
                        </a:spcAft>
                      </a:pPr>
                      <a:r>
                        <a:rPr lang="en-US" sz="1800" b="0" kern="100" dirty="0">
                          <a:solidFill>
                            <a:srgbClr val="000000"/>
                          </a:solidFill>
                          <a:effectLst/>
                        </a:rPr>
                        <a:t>Hawaiʻi Emergency Management Agency</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9901185"/>
                  </a:ext>
                </a:extLst>
              </a:tr>
              <a:tr h="30224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kern="100" dirty="0">
                          <a:solidFill>
                            <a:srgbClr val="000000"/>
                          </a:solidFill>
                          <a:effectLst/>
                        </a:rPr>
                        <a:t>Hawaiʻi Office of Enterprise Technology Services</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32142674"/>
                  </a:ext>
                </a:extLst>
              </a:tr>
              <a:tr h="302240">
                <a:tc>
                  <a:txBody>
                    <a:bodyPr/>
                    <a:lstStyle/>
                    <a:p>
                      <a:pPr marL="0" marR="0">
                        <a:lnSpc>
                          <a:spcPct val="107000"/>
                        </a:lnSpc>
                        <a:spcBef>
                          <a:spcPts val="0"/>
                        </a:spcBef>
                        <a:spcAft>
                          <a:spcPts val="0"/>
                        </a:spcAft>
                      </a:pPr>
                      <a:r>
                        <a:rPr lang="en-US" sz="1800" b="0" kern="100" dirty="0">
                          <a:solidFill>
                            <a:srgbClr val="000000"/>
                          </a:solidFill>
                          <a:effectLst/>
                          <a:latin typeface="+mn-lt"/>
                          <a:ea typeface="+mn-ea"/>
                          <a:cs typeface="+mn-cs"/>
                        </a:rPr>
                        <a:t>Hawaiʻi</a:t>
                      </a:r>
                      <a:r>
                        <a:rPr lang="en-US" sz="1800" b="0" kern="100" dirty="0">
                          <a:solidFill>
                            <a:srgbClr val="000000"/>
                          </a:solidFill>
                          <a:effectLst/>
                        </a:rPr>
                        <a:t> State Energy Office</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17187545"/>
                  </a:ext>
                </a:extLst>
              </a:tr>
              <a:tr h="302240">
                <a:tc>
                  <a:txBody>
                    <a:bodyPr/>
                    <a:lstStyle/>
                    <a:p>
                      <a:pPr marL="0" marR="0">
                        <a:lnSpc>
                          <a:spcPct val="107000"/>
                        </a:lnSpc>
                        <a:spcBef>
                          <a:spcPts val="0"/>
                        </a:spcBef>
                        <a:spcAft>
                          <a:spcPts val="0"/>
                        </a:spcAft>
                      </a:pPr>
                      <a:r>
                        <a:rPr lang="en-US" sz="1800" b="0" kern="100" dirty="0">
                          <a:solidFill>
                            <a:srgbClr val="000000"/>
                          </a:solidFill>
                          <a:effectLst/>
                        </a:rPr>
                        <a:t>Hawaiʻi Transportation Association</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87300218"/>
                  </a:ext>
                </a:extLst>
              </a:tr>
              <a:tr h="302240">
                <a:tc>
                  <a:txBody>
                    <a:bodyPr/>
                    <a:lstStyle/>
                    <a:p>
                      <a:pPr marL="0" marR="0">
                        <a:lnSpc>
                          <a:spcPct val="107000"/>
                        </a:lnSpc>
                        <a:spcBef>
                          <a:spcPts val="0"/>
                        </a:spcBef>
                        <a:spcAft>
                          <a:spcPts val="0"/>
                        </a:spcAft>
                      </a:pPr>
                      <a:r>
                        <a:rPr lang="en-US" sz="1800" b="0" kern="100" dirty="0">
                          <a:solidFill>
                            <a:srgbClr val="000000"/>
                          </a:solidFill>
                          <a:effectLst/>
                        </a:rPr>
                        <a:t>Island Energy Services</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96255030"/>
                  </a:ext>
                </a:extLst>
              </a:tr>
              <a:tr h="302240">
                <a:tc>
                  <a:txBody>
                    <a:bodyPr/>
                    <a:lstStyle/>
                    <a:p>
                      <a:pPr marL="0" marR="0">
                        <a:lnSpc>
                          <a:spcPct val="107000"/>
                        </a:lnSpc>
                        <a:spcBef>
                          <a:spcPts val="0"/>
                        </a:spcBef>
                        <a:spcAft>
                          <a:spcPts val="0"/>
                        </a:spcAft>
                      </a:pPr>
                      <a:r>
                        <a:rPr lang="en-US" sz="1800" b="0" kern="100" dirty="0">
                          <a:solidFill>
                            <a:srgbClr val="000000"/>
                          </a:solidFill>
                          <a:effectLst/>
                        </a:rPr>
                        <a:t>Kauai Fire Department</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44112906"/>
                  </a:ext>
                </a:extLst>
              </a:tr>
              <a:tr h="302240">
                <a:tc>
                  <a:txBody>
                    <a:bodyPr/>
                    <a:lstStyle/>
                    <a:p>
                      <a:pPr marL="0" marR="0">
                        <a:lnSpc>
                          <a:spcPct val="107000"/>
                        </a:lnSpc>
                        <a:spcBef>
                          <a:spcPts val="0"/>
                        </a:spcBef>
                        <a:spcAft>
                          <a:spcPts val="0"/>
                        </a:spcAft>
                      </a:pPr>
                      <a:r>
                        <a:rPr lang="en-US" sz="1800" b="0" kern="100" dirty="0">
                          <a:solidFill>
                            <a:srgbClr val="000000"/>
                          </a:solidFill>
                          <a:effectLst/>
                        </a:rPr>
                        <a:t>Kauai Island Utility Cooperative</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46704290"/>
                  </a:ext>
                </a:extLst>
              </a:tr>
              <a:tr h="302240">
                <a:tc>
                  <a:txBody>
                    <a:bodyPr/>
                    <a:lstStyle/>
                    <a:p>
                      <a:pPr marL="0" marR="0">
                        <a:lnSpc>
                          <a:spcPct val="107000"/>
                        </a:lnSpc>
                        <a:spcBef>
                          <a:spcPts val="0"/>
                        </a:spcBef>
                        <a:spcAft>
                          <a:spcPts val="0"/>
                        </a:spcAft>
                      </a:pPr>
                      <a:r>
                        <a:rPr lang="en-US" sz="1800" b="0" kern="100" dirty="0">
                          <a:solidFill>
                            <a:srgbClr val="000000"/>
                          </a:solidFill>
                          <a:effectLst/>
                        </a:rPr>
                        <a:t>Maui Emergency Management Agency</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234467"/>
                  </a:ext>
                </a:extLst>
              </a:tr>
              <a:tr h="302240">
                <a:tc>
                  <a:txBody>
                    <a:bodyPr/>
                    <a:lstStyle/>
                    <a:p>
                      <a:pPr marL="0" marR="0">
                        <a:lnSpc>
                          <a:spcPct val="107000"/>
                        </a:lnSpc>
                        <a:spcBef>
                          <a:spcPts val="0"/>
                        </a:spcBef>
                        <a:spcAft>
                          <a:spcPts val="0"/>
                        </a:spcAft>
                      </a:pPr>
                      <a:r>
                        <a:rPr lang="en-US" sz="1800" b="0" kern="100" dirty="0">
                          <a:solidFill>
                            <a:srgbClr val="000000"/>
                          </a:solidFill>
                          <a:effectLst/>
                        </a:rPr>
                        <a:t>Statewide Interoperability Coordinator</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24143163"/>
                  </a:ext>
                </a:extLst>
              </a:tr>
              <a:tr h="302240">
                <a:tc>
                  <a:txBody>
                    <a:bodyPr/>
                    <a:lstStyle/>
                    <a:p>
                      <a:pPr marL="0" marR="0">
                        <a:lnSpc>
                          <a:spcPct val="107000"/>
                        </a:lnSpc>
                        <a:spcBef>
                          <a:spcPts val="0"/>
                        </a:spcBef>
                        <a:spcAft>
                          <a:spcPts val="0"/>
                        </a:spcAft>
                      </a:pPr>
                      <a:r>
                        <a:rPr lang="en-US" sz="1800" b="0" kern="100" dirty="0">
                          <a:solidFill>
                            <a:srgbClr val="000000"/>
                          </a:solidFill>
                          <a:effectLst/>
                        </a:rPr>
                        <a:t>T-Mobile</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31811872"/>
                  </a:ext>
                </a:extLst>
              </a:tr>
              <a:tr h="302240">
                <a:tc>
                  <a:txBody>
                    <a:bodyPr/>
                    <a:lstStyle/>
                    <a:p>
                      <a:pPr marL="0" marR="0">
                        <a:lnSpc>
                          <a:spcPct val="107000"/>
                        </a:lnSpc>
                        <a:spcBef>
                          <a:spcPts val="0"/>
                        </a:spcBef>
                        <a:spcAft>
                          <a:spcPts val="0"/>
                        </a:spcAft>
                      </a:pPr>
                      <a:r>
                        <a:rPr lang="en-US" sz="1800" b="0" kern="100" dirty="0">
                          <a:solidFill>
                            <a:srgbClr val="000000"/>
                          </a:solidFill>
                          <a:effectLst/>
                        </a:rPr>
                        <a:t>U.S. Coast Guard</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73970799"/>
                  </a:ext>
                </a:extLst>
              </a:tr>
            </a:tbl>
          </a:graphicData>
        </a:graphic>
      </p:graphicFrame>
      <p:sp>
        <p:nvSpPr>
          <p:cNvPr id="3" name="Slide Number Placeholder 2">
            <a:extLst>
              <a:ext uri="{FF2B5EF4-FFF2-40B4-BE49-F238E27FC236}">
                <a16:creationId xmlns:a16="http://schemas.microsoft.com/office/drawing/2014/main" id="{0FE8A7BF-357A-946D-C17C-0F1FF848F886}"/>
              </a:ext>
            </a:extLst>
          </p:cNvPr>
          <p:cNvSpPr>
            <a:spLocks noGrp="1"/>
          </p:cNvSpPr>
          <p:nvPr>
            <p:ph type="sldNum" sz="quarter" idx="12"/>
          </p:nvPr>
        </p:nvSpPr>
        <p:spPr/>
        <p:txBody>
          <a:bodyPr/>
          <a:lstStyle/>
          <a:p>
            <a:fld id="{7EB18FBC-F55B-4E79-B5C7-46E309F80F32}" type="slidenum">
              <a:rPr lang="id-ID" smtClean="0"/>
              <a:t>22</a:t>
            </a:fld>
            <a:endParaRPr lang="id-ID"/>
          </a:p>
        </p:txBody>
      </p:sp>
      <p:sp>
        <p:nvSpPr>
          <p:cNvPr id="4" name="Title 3">
            <a:extLst>
              <a:ext uri="{FF2B5EF4-FFF2-40B4-BE49-F238E27FC236}">
                <a16:creationId xmlns:a16="http://schemas.microsoft.com/office/drawing/2014/main" id="{F4807469-11B0-D57E-AE42-DC2C7D178C7E}"/>
              </a:ext>
            </a:extLst>
          </p:cNvPr>
          <p:cNvSpPr>
            <a:spLocks noGrp="1"/>
          </p:cNvSpPr>
          <p:nvPr>
            <p:ph type="title"/>
          </p:nvPr>
        </p:nvSpPr>
        <p:spPr/>
        <p:txBody>
          <a:bodyPr/>
          <a:lstStyle/>
          <a:p>
            <a:r>
              <a:rPr lang="en-US"/>
              <a:t>Identified Potential Collaborators</a:t>
            </a:r>
          </a:p>
        </p:txBody>
      </p:sp>
      <p:sp>
        <p:nvSpPr>
          <p:cNvPr id="5" name="Date Placeholder 4">
            <a:extLst>
              <a:ext uri="{FF2B5EF4-FFF2-40B4-BE49-F238E27FC236}">
                <a16:creationId xmlns:a16="http://schemas.microsoft.com/office/drawing/2014/main" id="{5295D6B2-22FA-DD1E-8FDA-4F327ADDE04C}"/>
              </a:ext>
            </a:extLst>
          </p:cNvPr>
          <p:cNvSpPr>
            <a:spLocks noGrp="1"/>
          </p:cNvSpPr>
          <p:nvPr>
            <p:ph type="dt" sz="half" idx="10"/>
          </p:nvPr>
        </p:nvSpPr>
        <p:spPr/>
        <p:txBody>
          <a:bodyPr/>
          <a:lstStyle/>
          <a:p>
            <a:fld id="{9133ECF3-A995-4E65-A4E3-0148C67B4D8A}" type="datetime1">
              <a:rPr lang="en-US" smtClean="0"/>
              <a:t>6/17/2024</a:t>
            </a:fld>
            <a:endParaRPr lang="id-ID"/>
          </a:p>
        </p:txBody>
      </p:sp>
      <p:sp>
        <p:nvSpPr>
          <p:cNvPr id="6" name="Footer Placeholder 5">
            <a:extLst>
              <a:ext uri="{FF2B5EF4-FFF2-40B4-BE49-F238E27FC236}">
                <a16:creationId xmlns:a16="http://schemas.microsoft.com/office/drawing/2014/main" id="{0E23F092-C69E-0304-F83E-71DC293E2EF6}"/>
              </a:ext>
            </a:extLst>
          </p:cNvPr>
          <p:cNvSpPr>
            <a:spLocks noGrp="1"/>
          </p:cNvSpPr>
          <p:nvPr>
            <p:ph type="ftr" sz="quarter" idx="3"/>
          </p:nvPr>
        </p:nvSpPr>
        <p:spPr/>
        <p:txBody>
          <a:bodyPr/>
          <a:lstStyle/>
          <a:p>
            <a:r>
              <a:rPr lang="en-US"/>
              <a:t>UNCLASSIFIED//FOR OFFICIAL USE ONLY</a:t>
            </a:r>
            <a:endParaRPr lang="id-ID"/>
          </a:p>
        </p:txBody>
      </p:sp>
    </p:spTree>
    <p:extLst>
      <p:ext uri="{BB962C8B-B14F-4D97-AF65-F5344CB8AC3E}">
        <p14:creationId xmlns:p14="http://schemas.microsoft.com/office/powerpoint/2010/main" val="524920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7269F-3BBC-8225-C534-882F5592D7A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13622E-C6C0-426F-3DEB-49B06E1237EE}"/>
              </a:ext>
            </a:extLst>
          </p:cNvPr>
          <p:cNvSpPr>
            <a:spLocks noGrp="1"/>
          </p:cNvSpPr>
          <p:nvPr>
            <p:ph type="sldNum" sz="quarter" idx="12"/>
          </p:nvPr>
        </p:nvSpPr>
        <p:spPr/>
        <p:txBody>
          <a:bodyPr/>
          <a:lstStyle/>
          <a:p>
            <a:fld id="{7EB18FBC-F55B-4E79-B5C7-46E309F80F32}" type="slidenum">
              <a:rPr lang="id-ID" smtClean="0"/>
              <a:t>23</a:t>
            </a:fld>
            <a:endParaRPr lang="id-ID"/>
          </a:p>
        </p:txBody>
      </p:sp>
      <p:sp>
        <p:nvSpPr>
          <p:cNvPr id="4" name="Title 3">
            <a:extLst>
              <a:ext uri="{FF2B5EF4-FFF2-40B4-BE49-F238E27FC236}">
                <a16:creationId xmlns:a16="http://schemas.microsoft.com/office/drawing/2014/main" id="{01D2994D-E5B5-7E4F-55A8-CE25D58078B0}"/>
              </a:ext>
            </a:extLst>
          </p:cNvPr>
          <p:cNvSpPr>
            <a:spLocks noGrp="1"/>
          </p:cNvSpPr>
          <p:nvPr>
            <p:ph type="title"/>
          </p:nvPr>
        </p:nvSpPr>
        <p:spPr>
          <a:xfrm>
            <a:off x="97977" y="1855904"/>
            <a:ext cx="3904047" cy="2280231"/>
          </a:xfrm>
        </p:spPr>
        <p:txBody>
          <a:bodyPr lIns="91440" tIns="45720" rIns="91440" bIns="45720" anchor="t"/>
          <a:lstStyle/>
          <a:p>
            <a:r>
              <a:rPr lang="en-US" sz="4000"/>
              <a:t>Appendix B: Acronyms  </a:t>
            </a:r>
            <a:br>
              <a:rPr lang="en-US" sz="4000"/>
            </a:br>
            <a:br>
              <a:rPr lang="en-US" sz="4000"/>
            </a:br>
            <a:r>
              <a:rPr lang="en-US" sz="4000"/>
              <a:t>Appendix C: </a:t>
            </a:r>
            <a:br>
              <a:rPr lang="en-US" sz="4000"/>
            </a:br>
            <a:r>
              <a:rPr lang="en-US" sz="4000"/>
              <a:t>Key Terms</a:t>
            </a:r>
          </a:p>
        </p:txBody>
      </p:sp>
      <p:sp>
        <p:nvSpPr>
          <p:cNvPr id="5" name="Date Placeholder 4">
            <a:extLst>
              <a:ext uri="{FF2B5EF4-FFF2-40B4-BE49-F238E27FC236}">
                <a16:creationId xmlns:a16="http://schemas.microsoft.com/office/drawing/2014/main" id="{2E42CF90-3706-A5F0-9900-B53E9746DB83}"/>
              </a:ext>
            </a:extLst>
          </p:cNvPr>
          <p:cNvSpPr>
            <a:spLocks noGrp="1"/>
          </p:cNvSpPr>
          <p:nvPr>
            <p:ph type="dt" sz="half" idx="10"/>
          </p:nvPr>
        </p:nvSpPr>
        <p:spPr/>
        <p:txBody>
          <a:bodyPr/>
          <a:lstStyle/>
          <a:p>
            <a:fld id="{9133ECF3-A995-4E65-A4E3-0148C67B4D8A}" type="datetime1">
              <a:rPr lang="en-US" smtClean="0"/>
              <a:t>6/17/2024</a:t>
            </a:fld>
            <a:endParaRPr lang="id-ID"/>
          </a:p>
        </p:txBody>
      </p:sp>
      <p:sp>
        <p:nvSpPr>
          <p:cNvPr id="6" name="Footer Placeholder 5">
            <a:extLst>
              <a:ext uri="{FF2B5EF4-FFF2-40B4-BE49-F238E27FC236}">
                <a16:creationId xmlns:a16="http://schemas.microsoft.com/office/drawing/2014/main" id="{F00026C8-228B-FA05-4447-14557BDB713E}"/>
              </a:ext>
            </a:extLst>
          </p:cNvPr>
          <p:cNvSpPr>
            <a:spLocks noGrp="1"/>
          </p:cNvSpPr>
          <p:nvPr>
            <p:ph type="ftr" sz="quarter" idx="3"/>
          </p:nvPr>
        </p:nvSpPr>
        <p:spPr/>
        <p:txBody>
          <a:bodyPr/>
          <a:lstStyle/>
          <a:p>
            <a:r>
              <a:rPr lang="en-US"/>
              <a:t>UNCLASSIFIED//FOR OFFICIAL USE ONLY</a:t>
            </a:r>
            <a:endParaRPr lang="id-ID"/>
          </a:p>
        </p:txBody>
      </p:sp>
      <p:pic>
        <p:nvPicPr>
          <p:cNvPr id="14" name="Content Placeholder 13">
            <a:extLst>
              <a:ext uri="{FF2B5EF4-FFF2-40B4-BE49-F238E27FC236}">
                <a16:creationId xmlns:a16="http://schemas.microsoft.com/office/drawing/2014/main" id="{A6AAE5DA-FE5D-0C38-1162-81E9B316CD49}"/>
              </a:ext>
            </a:extLst>
          </p:cNvPr>
          <p:cNvPicPr>
            <a:picLocks noGrp="1" noChangeAspect="1"/>
          </p:cNvPicPr>
          <p:nvPr>
            <p:ph sz="half" idx="1"/>
          </p:nvPr>
        </p:nvPicPr>
        <p:blipFill>
          <a:blip r:embed="rId3"/>
          <a:stretch>
            <a:fillRect/>
          </a:stretch>
        </p:blipFill>
        <p:spPr>
          <a:xfrm>
            <a:off x="2885936" y="987942"/>
            <a:ext cx="4705251" cy="5368408"/>
          </a:xfrm>
          <a:effectLst>
            <a:outerShdw blurRad="63500" sx="102000" sy="102000" algn="ctr" rotWithShape="0">
              <a:prstClr val="black">
                <a:alpha val="40000"/>
              </a:prstClr>
            </a:outerShdw>
          </a:effectLst>
        </p:spPr>
      </p:pic>
      <p:pic>
        <p:nvPicPr>
          <p:cNvPr id="18" name="Content Placeholder 17">
            <a:extLst>
              <a:ext uri="{FF2B5EF4-FFF2-40B4-BE49-F238E27FC236}">
                <a16:creationId xmlns:a16="http://schemas.microsoft.com/office/drawing/2014/main" id="{8F54DD34-D5B9-B4D6-BB7D-7D73F2F5084A}"/>
              </a:ext>
            </a:extLst>
          </p:cNvPr>
          <p:cNvPicPr>
            <a:picLocks noGrp="1" noChangeAspect="1"/>
          </p:cNvPicPr>
          <p:nvPr>
            <p:ph sz="half" idx="2"/>
          </p:nvPr>
        </p:nvPicPr>
        <p:blipFill>
          <a:blip r:embed="rId4"/>
          <a:stretch>
            <a:fillRect/>
          </a:stretch>
        </p:blipFill>
        <p:spPr>
          <a:xfrm>
            <a:off x="7299014" y="986168"/>
            <a:ext cx="4679817" cy="5370182"/>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07175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11D31-B240-974C-5932-DA234BC1B23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170493-8DD3-E99C-9850-1B846EC1EA23}"/>
              </a:ext>
            </a:extLst>
          </p:cNvPr>
          <p:cNvSpPr>
            <a:spLocks noGrp="1"/>
          </p:cNvSpPr>
          <p:nvPr>
            <p:ph type="sldNum" sz="quarter" idx="12"/>
          </p:nvPr>
        </p:nvSpPr>
        <p:spPr/>
        <p:txBody>
          <a:bodyPr/>
          <a:lstStyle/>
          <a:p>
            <a:fld id="{7EB18FBC-F55B-4E79-B5C7-46E309F80F32}" type="slidenum">
              <a:rPr lang="id-ID" smtClean="0"/>
              <a:t>24</a:t>
            </a:fld>
            <a:endParaRPr lang="id-ID"/>
          </a:p>
        </p:txBody>
      </p:sp>
      <p:sp>
        <p:nvSpPr>
          <p:cNvPr id="4" name="Title 3">
            <a:extLst>
              <a:ext uri="{FF2B5EF4-FFF2-40B4-BE49-F238E27FC236}">
                <a16:creationId xmlns:a16="http://schemas.microsoft.com/office/drawing/2014/main" id="{DC52A251-D648-852B-9EB9-04E9E1641937}"/>
              </a:ext>
            </a:extLst>
          </p:cNvPr>
          <p:cNvSpPr>
            <a:spLocks noGrp="1"/>
          </p:cNvSpPr>
          <p:nvPr>
            <p:ph type="title"/>
          </p:nvPr>
        </p:nvSpPr>
        <p:spPr/>
        <p:txBody>
          <a:bodyPr/>
          <a:lstStyle/>
          <a:p>
            <a:r>
              <a:rPr lang="en-US"/>
              <a:t>Appendix D: Stakeholder Engagement</a:t>
            </a:r>
          </a:p>
        </p:txBody>
      </p:sp>
      <p:sp>
        <p:nvSpPr>
          <p:cNvPr id="5" name="Date Placeholder 4">
            <a:extLst>
              <a:ext uri="{FF2B5EF4-FFF2-40B4-BE49-F238E27FC236}">
                <a16:creationId xmlns:a16="http://schemas.microsoft.com/office/drawing/2014/main" id="{9F33A18B-EF37-8CB7-E430-093EFE5D442C}"/>
              </a:ext>
            </a:extLst>
          </p:cNvPr>
          <p:cNvSpPr>
            <a:spLocks noGrp="1"/>
          </p:cNvSpPr>
          <p:nvPr>
            <p:ph type="dt" sz="half" idx="10"/>
          </p:nvPr>
        </p:nvSpPr>
        <p:spPr/>
        <p:txBody>
          <a:bodyPr/>
          <a:lstStyle/>
          <a:p>
            <a:fld id="{9133ECF3-A995-4E65-A4E3-0148C67B4D8A}" type="datetime1">
              <a:rPr lang="en-US" smtClean="0"/>
              <a:t>6/17/2024</a:t>
            </a:fld>
            <a:endParaRPr lang="id-ID"/>
          </a:p>
        </p:txBody>
      </p:sp>
      <p:sp>
        <p:nvSpPr>
          <p:cNvPr id="6" name="Footer Placeholder 5">
            <a:extLst>
              <a:ext uri="{FF2B5EF4-FFF2-40B4-BE49-F238E27FC236}">
                <a16:creationId xmlns:a16="http://schemas.microsoft.com/office/drawing/2014/main" id="{6FCADDC4-39AB-B0FB-817C-5712C4E2D1C6}"/>
              </a:ext>
            </a:extLst>
          </p:cNvPr>
          <p:cNvSpPr>
            <a:spLocks noGrp="1"/>
          </p:cNvSpPr>
          <p:nvPr>
            <p:ph type="ftr" sz="quarter" idx="3"/>
          </p:nvPr>
        </p:nvSpPr>
        <p:spPr/>
        <p:txBody>
          <a:bodyPr/>
          <a:lstStyle/>
          <a:p>
            <a:r>
              <a:rPr lang="en-US"/>
              <a:t>UNCLASSIFIED//FOR OFFICIAL USE ONLY</a:t>
            </a:r>
            <a:endParaRPr lang="id-ID"/>
          </a:p>
        </p:txBody>
      </p:sp>
      <p:pic>
        <p:nvPicPr>
          <p:cNvPr id="10" name="Picture 9">
            <a:extLst>
              <a:ext uri="{FF2B5EF4-FFF2-40B4-BE49-F238E27FC236}">
                <a16:creationId xmlns:a16="http://schemas.microsoft.com/office/drawing/2014/main" id="{2D7CF2A0-546B-6327-4C5B-7F2A0F0CF47E}"/>
              </a:ext>
            </a:extLst>
          </p:cNvPr>
          <p:cNvPicPr>
            <a:picLocks noChangeAspect="1"/>
          </p:cNvPicPr>
          <p:nvPr/>
        </p:nvPicPr>
        <p:blipFill>
          <a:blip r:embed="rId3"/>
          <a:stretch>
            <a:fillRect/>
          </a:stretch>
        </p:blipFill>
        <p:spPr>
          <a:xfrm rot="368213">
            <a:off x="9532606" y="2214422"/>
            <a:ext cx="2438527" cy="3559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182D9B5-36BE-5ABE-3AC7-F2A9AB191404}"/>
              </a:ext>
            </a:extLst>
          </p:cNvPr>
          <p:cNvPicPr>
            <a:picLocks noChangeAspect="1"/>
          </p:cNvPicPr>
          <p:nvPr/>
        </p:nvPicPr>
        <p:blipFill>
          <a:blip r:embed="rId4"/>
          <a:stretch>
            <a:fillRect/>
          </a:stretch>
        </p:blipFill>
        <p:spPr>
          <a:xfrm>
            <a:off x="6641455" y="1948355"/>
            <a:ext cx="3023890" cy="3945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1" name="Diagram 10">
            <a:extLst>
              <a:ext uri="{FF2B5EF4-FFF2-40B4-BE49-F238E27FC236}">
                <a16:creationId xmlns:a16="http://schemas.microsoft.com/office/drawing/2014/main" id="{D147B044-B544-6B8F-2EC3-F01C4FA0EFBC}"/>
              </a:ext>
            </a:extLst>
          </p:cNvPr>
          <p:cNvGraphicFramePr/>
          <p:nvPr/>
        </p:nvGraphicFramePr>
        <p:xfrm>
          <a:off x="185044" y="1813706"/>
          <a:ext cx="7315200" cy="46079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12017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11D31-B240-974C-5932-DA234BC1B23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170493-8DD3-E99C-9850-1B846EC1EA23}"/>
              </a:ext>
            </a:extLst>
          </p:cNvPr>
          <p:cNvSpPr>
            <a:spLocks noGrp="1"/>
          </p:cNvSpPr>
          <p:nvPr>
            <p:ph type="sldNum" sz="quarter" idx="12"/>
          </p:nvPr>
        </p:nvSpPr>
        <p:spPr/>
        <p:txBody>
          <a:bodyPr/>
          <a:lstStyle/>
          <a:p>
            <a:fld id="{7EB18FBC-F55B-4E79-B5C7-46E309F80F32}" type="slidenum">
              <a:rPr lang="id-ID" smtClean="0"/>
              <a:t>25</a:t>
            </a:fld>
            <a:endParaRPr lang="id-ID"/>
          </a:p>
        </p:txBody>
      </p:sp>
      <p:sp>
        <p:nvSpPr>
          <p:cNvPr id="4" name="Title 3">
            <a:extLst>
              <a:ext uri="{FF2B5EF4-FFF2-40B4-BE49-F238E27FC236}">
                <a16:creationId xmlns:a16="http://schemas.microsoft.com/office/drawing/2014/main" id="{DC52A251-D648-852B-9EB9-04E9E1641937}"/>
              </a:ext>
            </a:extLst>
          </p:cNvPr>
          <p:cNvSpPr>
            <a:spLocks noGrp="1"/>
          </p:cNvSpPr>
          <p:nvPr>
            <p:ph type="title"/>
          </p:nvPr>
        </p:nvSpPr>
        <p:spPr/>
        <p:txBody>
          <a:bodyPr/>
          <a:lstStyle/>
          <a:p>
            <a:r>
              <a:rPr lang="en-US" dirty="0"/>
              <a:t>Appendix D: Working Group Meetings</a:t>
            </a:r>
          </a:p>
        </p:txBody>
      </p:sp>
      <p:sp>
        <p:nvSpPr>
          <p:cNvPr id="5" name="Date Placeholder 4">
            <a:extLst>
              <a:ext uri="{FF2B5EF4-FFF2-40B4-BE49-F238E27FC236}">
                <a16:creationId xmlns:a16="http://schemas.microsoft.com/office/drawing/2014/main" id="{9F33A18B-EF37-8CB7-E430-093EFE5D442C}"/>
              </a:ext>
            </a:extLst>
          </p:cNvPr>
          <p:cNvSpPr>
            <a:spLocks noGrp="1"/>
          </p:cNvSpPr>
          <p:nvPr>
            <p:ph type="dt" sz="half" idx="10"/>
          </p:nvPr>
        </p:nvSpPr>
        <p:spPr/>
        <p:txBody>
          <a:bodyPr/>
          <a:lstStyle/>
          <a:p>
            <a:fld id="{9133ECF3-A995-4E65-A4E3-0148C67B4D8A}" type="datetime1">
              <a:rPr lang="en-US" smtClean="0"/>
              <a:t>6/17/2024</a:t>
            </a:fld>
            <a:endParaRPr lang="id-ID"/>
          </a:p>
        </p:txBody>
      </p:sp>
      <p:sp>
        <p:nvSpPr>
          <p:cNvPr id="6" name="Footer Placeholder 5">
            <a:extLst>
              <a:ext uri="{FF2B5EF4-FFF2-40B4-BE49-F238E27FC236}">
                <a16:creationId xmlns:a16="http://schemas.microsoft.com/office/drawing/2014/main" id="{6FCADDC4-39AB-B0FB-817C-5712C4E2D1C6}"/>
              </a:ext>
            </a:extLst>
          </p:cNvPr>
          <p:cNvSpPr>
            <a:spLocks noGrp="1"/>
          </p:cNvSpPr>
          <p:nvPr>
            <p:ph type="ftr" sz="quarter" idx="3"/>
          </p:nvPr>
        </p:nvSpPr>
        <p:spPr/>
        <p:txBody>
          <a:bodyPr/>
          <a:lstStyle/>
          <a:p>
            <a:r>
              <a:rPr lang="en-US"/>
              <a:t>UNCLASSIFIED//FOR OFFICIAL USE ONLY</a:t>
            </a:r>
            <a:endParaRPr lang="id-ID"/>
          </a:p>
        </p:txBody>
      </p:sp>
      <p:pic>
        <p:nvPicPr>
          <p:cNvPr id="2" name="Picture 1">
            <a:extLst>
              <a:ext uri="{FF2B5EF4-FFF2-40B4-BE49-F238E27FC236}">
                <a16:creationId xmlns:a16="http://schemas.microsoft.com/office/drawing/2014/main" id="{E386900C-2524-EC58-C17D-1BD438105E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6" r="5167"/>
          <a:stretch/>
        </p:blipFill>
        <p:spPr bwMode="auto">
          <a:xfrm>
            <a:off x="234779" y="1834928"/>
            <a:ext cx="5732296" cy="4167218"/>
          </a:xfrm>
          <a:prstGeom prst="rect">
            <a:avLst/>
          </a:prstGeom>
          <a:noFill/>
          <a:ln>
            <a:noFill/>
          </a:ln>
        </p:spPr>
      </p:pic>
      <p:pic>
        <p:nvPicPr>
          <p:cNvPr id="7" name="Picture 6">
            <a:extLst>
              <a:ext uri="{FF2B5EF4-FFF2-40B4-BE49-F238E27FC236}">
                <a16:creationId xmlns:a16="http://schemas.microsoft.com/office/drawing/2014/main" id="{A952EA41-4AEF-50DC-8311-8A03DBAEE8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48" b="8899"/>
          <a:stretch/>
        </p:blipFill>
        <p:spPr bwMode="auto">
          <a:xfrm>
            <a:off x="5564609" y="2937508"/>
            <a:ext cx="6391190" cy="2365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1213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11D31-B240-974C-5932-DA234BC1B23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170493-8DD3-E99C-9850-1B846EC1EA23}"/>
              </a:ext>
            </a:extLst>
          </p:cNvPr>
          <p:cNvSpPr>
            <a:spLocks noGrp="1"/>
          </p:cNvSpPr>
          <p:nvPr>
            <p:ph type="sldNum" sz="quarter" idx="12"/>
          </p:nvPr>
        </p:nvSpPr>
        <p:spPr/>
        <p:txBody>
          <a:bodyPr/>
          <a:lstStyle/>
          <a:p>
            <a:fld id="{7EB18FBC-F55B-4E79-B5C7-46E309F80F32}" type="slidenum">
              <a:rPr lang="id-ID" smtClean="0"/>
              <a:t>26</a:t>
            </a:fld>
            <a:endParaRPr lang="id-ID"/>
          </a:p>
        </p:txBody>
      </p:sp>
      <p:sp>
        <p:nvSpPr>
          <p:cNvPr id="4" name="Title 3">
            <a:extLst>
              <a:ext uri="{FF2B5EF4-FFF2-40B4-BE49-F238E27FC236}">
                <a16:creationId xmlns:a16="http://schemas.microsoft.com/office/drawing/2014/main" id="{DC52A251-D648-852B-9EB9-04E9E1641937}"/>
              </a:ext>
            </a:extLst>
          </p:cNvPr>
          <p:cNvSpPr>
            <a:spLocks noGrp="1"/>
          </p:cNvSpPr>
          <p:nvPr>
            <p:ph type="title"/>
          </p:nvPr>
        </p:nvSpPr>
        <p:spPr/>
        <p:txBody>
          <a:bodyPr/>
          <a:lstStyle/>
          <a:p>
            <a:r>
              <a:rPr lang="en-US" dirty="0"/>
              <a:t>Appendix D: Working Group Meetings</a:t>
            </a:r>
          </a:p>
        </p:txBody>
      </p:sp>
      <p:sp>
        <p:nvSpPr>
          <p:cNvPr id="5" name="Date Placeholder 4">
            <a:extLst>
              <a:ext uri="{FF2B5EF4-FFF2-40B4-BE49-F238E27FC236}">
                <a16:creationId xmlns:a16="http://schemas.microsoft.com/office/drawing/2014/main" id="{9F33A18B-EF37-8CB7-E430-093EFE5D442C}"/>
              </a:ext>
            </a:extLst>
          </p:cNvPr>
          <p:cNvSpPr>
            <a:spLocks noGrp="1"/>
          </p:cNvSpPr>
          <p:nvPr>
            <p:ph type="dt" sz="half" idx="10"/>
          </p:nvPr>
        </p:nvSpPr>
        <p:spPr/>
        <p:txBody>
          <a:bodyPr/>
          <a:lstStyle/>
          <a:p>
            <a:fld id="{9133ECF3-A995-4E65-A4E3-0148C67B4D8A}" type="datetime1">
              <a:rPr lang="en-US" smtClean="0"/>
              <a:t>6/17/2024</a:t>
            </a:fld>
            <a:endParaRPr lang="id-ID"/>
          </a:p>
        </p:txBody>
      </p:sp>
      <p:sp>
        <p:nvSpPr>
          <p:cNvPr id="6" name="Footer Placeholder 5">
            <a:extLst>
              <a:ext uri="{FF2B5EF4-FFF2-40B4-BE49-F238E27FC236}">
                <a16:creationId xmlns:a16="http://schemas.microsoft.com/office/drawing/2014/main" id="{6FCADDC4-39AB-B0FB-817C-5712C4E2D1C6}"/>
              </a:ext>
            </a:extLst>
          </p:cNvPr>
          <p:cNvSpPr>
            <a:spLocks noGrp="1"/>
          </p:cNvSpPr>
          <p:nvPr>
            <p:ph type="ftr" sz="quarter" idx="3"/>
          </p:nvPr>
        </p:nvSpPr>
        <p:spPr/>
        <p:txBody>
          <a:bodyPr/>
          <a:lstStyle/>
          <a:p>
            <a:r>
              <a:rPr lang="en-US"/>
              <a:t>UNCLASSIFIED//FOR OFFICIAL USE ONLY</a:t>
            </a:r>
            <a:endParaRPr lang="id-ID"/>
          </a:p>
        </p:txBody>
      </p:sp>
      <p:pic>
        <p:nvPicPr>
          <p:cNvPr id="8" name="Picture 7">
            <a:extLst>
              <a:ext uri="{FF2B5EF4-FFF2-40B4-BE49-F238E27FC236}">
                <a16:creationId xmlns:a16="http://schemas.microsoft.com/office/drawing/2014/main" id="{71823930-2E07-A48E-B0DE-17FAC3822A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1610340" y="1818766"/>
            <a:ext cx="4259120" cy="455611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8410A4C7-3914-6898-41B0-5BA75B7583C6}"/>
              </a:ext>
            </a:extLst>
          </p:cNvPr>
          <p:cNvSpPr txBox="1"/>
          <p:nvPr/>
        </p:nvSpPr>
        <p:spPr>
          <a:xfrm>
            <a:off x="6322542" y="2374820"/>
            <a:ext cx="5395783" cy="3046988"/>
          </a:xfrm>
          <a:prstGeom prst="rect">
            <a:avLst/>
          </a:prstGeom>
          <a:noFill/>
        </p:spPr>
        <p:txBody>
          <a:bodyPr wrap="square" rtlCol="0">
            <a:spAutoFit/>
          </a:bodyPr>
          <a:lstStyle/>
          <a:p>
            <a:r>
              <a:rPr lang="en-US" sz="3200" dirty="0"/>
              <a:t>OHS Hosted over 30 additional meetings to facilitate information sharing and collaboration between local, State, federal, and private sector partners</a:t>
            </a:r>
          </a:p>
        </p:txBody>
      </p:sp>
    </p:spTree>
    <p:extLst>
      <p:ext uri="{BB962C8B-B14F-4D97-AF65-F5344CB8AC3E}">
        <p14:creationId xmlns:p14="http://schemas.microsoft.com/office/powerpoint/2010/main" val="4235812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261A08-D324-CA42-CCE6-34C1737E6812}"/>
              </a:ext>
            </a:extLst>
          </p:cNvPr>
          <p:cNvSpPr>
            <a:spLocks noGrp="1"/>
          </p:cNvSpPr>
          <p:nvPr>
            <p:ph type="sldNum" sz="quarter" idx="12"/>
          </p:nvPr>
        </p:nvSpPr>
        <p:spPr/>
        <p:txBody>
          <a:bodyPr/>
          <a:lstStyle/>
          <a:p>
            <a:fld id="{7EB18FBC-F55B-4E79-B5C7-46E309F80F32}" type="slidenum">
              <a:rPr lang="id-ID" smtClean="0"/>
              <a:t>27</a:t>
            </a:fld>
            <a:endParaRPr lang="id-ID"/>
          </a:p>
        </p:txBody>
      </p:sp>
      <p:sp>
        <p:nvSpPr>
          <p:cNvPr id="4" name="Title 3">
            <a:extLst>
              <a:ext uri="{FF2B5EF4-FFF2-40B4-BE49-F238E27FC236}">
                <a16:creationId xmlns:a16="http://schemas.microsoft.com/office/drawing/2014/main" id="{1758826E-D4D0-D63C-97B2-0BDABE4BDA9D}"/>
              </a:ext>
            </a:extLst>
          </p:cNvPr>
          <p:cNvSpPr>
            <a:spLocks noGrp="1"/>
          </p:cNvSpPr>
          <p:nvPr>
            <p:ph type="title"/>
          </p:nvPr>
        </p:nvSpPr>
        <p:spPr>
          <a:xfrm>
            <a:off x="263769" y="2861718"/>
            <a:ext cx="3016965" cy="567282"/>
          </a:xfrm>
        </p:spPr>
        <p:txBody>
          <a:bodyPr/>
          <a:lstStyle/>
          <a:p>
            <a:r>
              <a:rPr lang="en-US" dirty="0"/>
              <a:t>Appendix E: References</a:t>
            </a:r>
          </a:p>
        </p:txBody>
      </p:sp>
      <p:sp>
        <p:nvSpPr>
          <p:cNvPr id="5" name="Date Placeholder 4">
            <a:extLst>
              <a:ext uri="{FF2B5EF4-FFF2-40B4-BE49-F238E27FC236}">
                <a16:creationId xmlns:a16="http://schemas.microsoft.com/office/drawing/2014/main" id="{030BB126-19BF-081C-714C-4AC62364B587}"/>
              </a:ext>
            </a:extLst>
          </p:cNvPr>
          <p:cNvSpPr>
            <a:spLocks noGrp="1"/>
          </p:cNvSpPr>
          <p:nvPr>
            <p:ph type="dt" sz="half" idx="10"/>
          </p:nvPr>
        </p:nvSpPr>
        <p:spPr/>
        <p:txBody>
          <a:bodyPr/>
          <a:lstStyle/>
          <a:p>
            <a:fld id="{9133ECF3-A995-4E65-A4E3-0148C67B4D8A}" type="datetime1">
              <a:rPr lang="en-US" smtClean="0"/>
              <a:t>6/17/2024</a:t>
            </a:fld>
            <a:endParaRPr lang="id-ID"/>
          </a:p>
        </p:txBody>
      </p:sp>
      <p:sp>
        <p:nvSpPr>
          <p:cNvPr id="6" name="Footer Placeholder 5">
            <a:extLst>
              <a:ext uri="{FF2B5EF4-FFF2-40B4-BE49-F238E27FC236}">
                <a16:creationId xmlns:a16="http://schemas.microsoft.com/office/drawing/2014/main" id="{3E71F86D-C66F-B1AD-EFA4-31232B969581}"/>
              </a:ext>
            </a:extLst>
          </p:cNvPr>
          <p:cNvSpPr>
            <a:spLocks noGrp="1"/>
          </p:cNvSpPr>
          <p:nvPr>
            <p:ph type="ftr" sz="quarter" idx="3"/>
          </p:nvPr>
        </p:nvSpPr>
        <p:spPr/>
        <p:txBody>
          <a:bodyPr/>
          <a:lstStyle/>
          <a:p>
            <a:r>
              <a:rPr lang="en-US"/>
              <a:t>UNCLASSIFIED//FOR OFFICIAL USE ONLY</a:t>
            </a:r>
            <a:endParaRPr lang="id-ID"/>
          </a:p>
        </p:txBody>
      </p:sp>
      <p:pic>
        <p:nvPicPr>
          <p:cNvPr id="10" name="Picture 9">
            <a:extLst>
              <a:ext uri="{FF2B5EF4-FFF2-40B4-BE49-F238E27FC236}">
                <a16:creationId xmlns:a16="http://schemas.microsoft.com/office/drawing/2014/main" id="{B3E80774-BB2B-ADD3-FF9A-09E1662AD6BD}"/>
              </a:ext>
            </a:extLst>
          </p:cNvPr>
          <p:cNvPicPr>
            <a:picLocks noChangeAspect="1"/>
          </p:cNvPicPr>
          <p:nvPr/>
        </p:nvPicPr>
        <p:blipFill>
          <a:blip r:embed="rId3"/>
          <a:stretch>
            <a:fillRect/>
          </a:stretch>
        </p:blipFill>
        <p:spPr>
          <a:xfrm>
            <a:off x="3186949" y="861065"/>
            <a:ext cx="4755435" cy="5135870"/>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3D64382B-84C9-BA6B-55B2-0BD301C7B3DC}"/>
              </a:ext>
            </a:extLst>
          </p:cNvPr>
          <p:cNvPicPr>
            <a:picLocks noChangeAspect="1"/>
          </p:cNvPicPr>
          <p:nvPr/>
        </p:nvPicPr>
        <p:blipFill>
          <a:blip r:embed="rId4"/>
          <a:stretch>
            <a:fillRect/>
          </a:stretch>
        </p:blipFill>
        <p:spPr>
          <a:xfrm>
            <a:off x="6563736" y="3429000"/>
            <a:ext cx="5487586" cy="226936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83955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CB8C1-39FA-6507-793A-E38B93C9064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FA587B-AEDC-B896-55C8-1082C3B1F6D6}"/>
              </a:ext>
            </a:extLst>
          </p:cNvPr>
          <p:cNvSpPr>
            <a:spLocks noGrp="1"/>
          </p:cNvSpPr>
          <p:nvPr>
            <p:ph type="sldNum" sz="quarter" idx="12"/>
          </p:nvPr>
        </p:nvSpPr>
        <p:spPr/>
        <p:txBody>
          <a:bodyPr/>
          <a:lstStyle/>
          <a:p>
            <a:fld id="{7EB18FBC-F55B-4E79-B5C7-46E309F80F32}" type="slidenum">
              <a:rPr lang="id-ID" smtClean="0"/>
              <a:t>28</a:t>
            </a:fld>
            <a:endParaRPr lang="id-ID"/>
          </a:p>
        </p:txBody>
      </p:sp>
      <p:sp>
        <p:nvSpPr>
          <p:cNvPr id="4" name="Title 3">
            <a:extLst>
              <a:ext uri="{FF2B5EF4-FFF2-40B4-BE49-F238E27FC236}">
                <a16:creationId xmlns:a16="http://schemas.microsoft.com/office/drawing/2014/main" id="{F4467E90-AFB6-98CC-6380-28123E67446A}"/>
              </a:ext>
            </a:extLst>
          </p:cNvPr>
          <p:cNvSpPr>
            <a:spLocks noGrp="1"/>
          </p:cNvSpPr>
          <p:nvPr>
            <p:ph type="title"/>
          </p:nvPr>
        </p:nvSpPr>
        <p:spPr/>
        <p:txBody>
          <a:bodyPr lIns="91440" tIns="45720" rIns="91440" bIns="45720" anchor="t"/>
          <a:lstStyle/>
          <a:p>
            <a:r>
              <a:rPr lang="en-US"/>
              <a:t>Appendix F: Plan Maintenance</a:t>
            </a:r>
          </a:p>
        </p:txBody>
      </p:sp>
      <p:sp>
        <p:nvSpPr>
          <p:cNvPr id="5" name="Date Placeholder 4">
            <a:extLst>
              <a:ext uri="{FF2B5EF4-FFF2-40B4-BE49-F238E27FC236}">
                <a16:creationId xmlns:a16="http://schemas.microsoft.com/office/drawing/2014/main" id="{F1693308-6CCC-54A7-83FF-8001BF4BC387}"/>
              </a:ext>
            </a:extLst>
          </p:cNvPr>
          <p:cNvSpPr>
            <a:spLocks noGrp="1"/>
          </p:cNvSpPr>
          <p:nvPr>
            <p:ph type="dt" sz="half" idx="10"/>
          </p:nvPr>
        </p:nvSpPr>
        <p:spPr/>
        <p:txBody>
          <a:bodyPr/>
          <a:lstStyle/>
          <a:p>
            <a:fld id="{9133ECF3-A995-4E65-A4E3-0148C67B4D8A}" type="datetime1">
              <a:rPr lang="en-US" smtClean="0"/>
              <a:t>6/17/2024</a:t>
            </a:fld>
            <a:endParaRPr lang="id-ID"/>
          </a:p>
        </p:txBody>
      </p:sp>
      <p:sp>
        <p:nvSpPr>
          <p:cNvPr id="6" name="Footer Placeholder 5">
            <a:extLst>
              <a:ext uri="{FF2B5EF4-FFF2-40B4-BE49-F238E27FC236}">
                <a16:creationId xmlns:a16="http://schemas.microsoft.com/office/drawing/2014/main" id="{40AF047B-FE8A-4183-1F48-A8A46C5A5529}"/>
              </a:ext>
            </a:extLst>
          </p:cNvPr>
          <p:cNvSpPr>
            <a:spLocks noGrp="1"/>
          </p:cNvSpPr>
          <p:nvPr>
            <p:ph type="ftr" sz="quarter" idx="3"/>
          </p:nvPr>
        </p:nvSpPr>
        <p:spPr/>
        <p:txBody>
          <a:bodyPr/>
          <a:lstStyle/>
          <a:p>
            <a:r>
              <a:rPr lang="en-US"/>
              <a:t>UNCLASSIFIED//FOR OFFICIAL USE ONLY</a:t>
            </a:r>
            <a:endParaRPr lang="id-ID"/>
          </a:p>
        </p:txBody>
      </p:sp>
      <p:graphicFrame>
        <p:nvGraphicFramePr>
          <p:cNvPr id="8" name="Diagram 7">
            <a:extLst>
              <a:ext uri="{FF2B5EF4-FFF2-40B4-BE49-F238E27FC236}">
                <a16:creationId xmlns:a16="http://schemas.microsoft.com/office/drawing/2014/main" id="{EA02F915-CFE0-4338-6541-1B0327A2818C}"/>
              </a:ext>
            </a:extLst>
          </p:cNvPr>
          <p:cNvGraphicFramePr/>
          <p:nvPr/>
        </p:nvGraphicFramePr>
        <p:xfrm>
          <a:off x="838200" y="1748392"/>
          <a:ext cx="7315200" cy="4607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C74B9F06-CB9B-1226-595D-2285E5B43A34}"/>
              </a:ext>
            </a:extLst>
          </p:cNvPr>
          <p:cNvPicPr>
            <a:picLocks noChangeAspect="1"/>
          </p:cNvPicPr>
          <p:nvPr/>
        </p:nvPicPr>
        <p:blipFill>
          <a:blip r:embed="rId8"/>
          <a:stretch>
            <a:fillRect/>
          </a:stretch>
        </p:blipFill>
        <p:spPr>
          <a:xfrm>
            <a:off x="8302487" y="1733633"/>
            <a:ext cx="3525078" cy="4579771"/>
          </a:xfrm>
          <a:prstGeom prst="rect">
            <a:avLst/>
          </a:prstGeom>
          <a:ln w="38100" cap="sq">
            <a:noFill/>
            <a:prstDash val="solid"/>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40149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037E4D-5AAE-BC09-18C7-3458631AAF14}"/>
              </a:ext>
            </a:extLst>
          </p:cNvPr>
          <p:cNvSpPr>
            <a:spLocks noGrp="1"/>
          </p:cNvSpPr>
          <p:nvPr>
            <p:ph idx="1"/>
          </p:nvPr>
        </p:nvSpPr>
        <p:spPr/>
        <p:txBody>
          <a:bodyPr/>
          <a:lstStyle/>
          <a:p>
            <a:pPr lvl="0" rtl="0"/>
            <a:r>
              <a:rPr lang="en-US">
                <a:latin typeface="Calibri"/>
              </a:rPr>
              <a:t>Email our team to get involved in future Working Group meetings:</a:t>
            </a:r>
            <a:endParaRPr lang="en-US"/>
          </a:p>
          <a:p>
            <a:pPr lvl="1"/>
            <a:r>
              <a:rPr lang="en-US">
                <a:hlinkClick r:id="rId3"/>
              </a:rPr>
              <a:t>kenneth.fisher.consultant@hawaii.gov</a:t>
            </a:r>
            <a:endParaRPr lang="en-US"/>
          </a:p>
          <a:p>
            <a:pPr lvl="1"/>
            <a:r>
              <a:rPr lang="en-US">
                <a:hlinkClick r:id="rId4"/>
              </a:rPr>
              <a:t>michael.covert.consultant@hawaii.gov</a:t>
            </a:r>
            <a:endParaRPr lang="en-US"/>
          </a:p>
        </p:txBody>
      </p:sp>
      <p:sp>
        <p:nvSpPr>
          <p:cNvPr id="3" name="Slide Number Placeholder 2">
            <a:extLst>
              <a:ext uri="{FF2B5EF4-FFF2-40B4-BE49-F238E27FC236}">
                <a16:creationId xmlns:a16="http://schemas.microsoft.com/office/drawing/2014/main" id="{11C3482C-AA7E-6B02-C959-7110705D5AB8}"/>
              </a:ext>
            </a:extLst>
          </p:cNvPr>
          <p:cNvSpPr>
            <a:spLocks noGrp="1"/>
          </p:cNvSpPr>
          <p:nvPr>
            <p:ph type="sldNum" sz="quarter" idx="12"/>
          </p:nvPr>
        </p:nvSpPr>
        <p:spPr/>
        <p:txBody>
          <a:bodyPr/>
          <a:lstStyle/>
          <a:p>
            <a:fld id="{7EB18FBC-F55B-4E79-B5C7-46E309F80F32}" type="slidenum">
              <a:rPr lang="id-ID" smtClean="0"/>
              <a:t>29</a:t>
            </a:fld>
            <a:endParaRPr lang="id-ID"/>
          </a:p>
        </p:txBody>
      </p:sp>
      <p:sp>
        <p:nvSpPr>
          <p:cNvPr id="4" name="Title 3">
            <a:extLst>
              <a:ext uri="{FF2B5EF4-FFF2-40B4-BE49-F238E27FC236}">
                <a16:creationId xmlns:a16="http://schemas.microsoft.com/office/drawing/2014/main" id="{000C0CB7-9DDE-E9D0-604C-FBC11D0159B5}"/>
              </a:ext>
            </a:extLst>
          </p:cNvPr>
          <p:cNvSpPr>
            <a:spLocks noGrp="1"/>
          </p:cNvSpPr>
          <p:nvPr>
            <p:ph type="title"/>
          </p:nvPr>
        </p:nvSpPr>
        <p:spPr/>
        <p:txBody>
          <a:bodyPr/>
          <a:lstStyle/>
          <a:p>
            <a:r>
              <a:rPr lang="en-US"/>
              <a:t>Call to Action</a:t>
            </a:r>
          </a:p>
        </p:txBody>
      </p:sp>
      <p:sp>
        <p:nvSpPr>
          <p:cNvPr id="5" name="Date Placeholder 4">
            <a:extLst>
              <a:ext uri="{FF2B5EF4-FFF2-40B4-BE49-F238E27FC236}">
                <a16:creationId xmlns:a16="http://schemas.microsoft.com/office/drawing/2014/main" id="{48450DD3-FDF5-F341-524F-B5240D256B4C}"/>
              </a:ext>
            </a:extLst>
          </p:cNvPr>
          <p:cNvSpPr>
            <a:spLocks noGrp="1"/>
          </p:cNvSpPr>
          <p:nvPr>
            <p:ph type="dt" sz="half" idx="10"/>
          </p:nvPr>
        </p:nvSpPr>
        <p:spPr/>
        <p:txBody>
          <a:bodyPr/>
          <a:lstStyle/>
          <a:p>
            <a:fld id="{9133ECF3-A995-4E65-A4E3-0148C67B4D8A}" type="datetime1">
              <a:rPr lang="en-US" smtClean="0"/>
              <a:t>6/17/2024</a:t>
            </a:fld>
            <a:endParaRPr lang="id-ID"/>
          </a:p>
        </p:txBody>
      </p:sp>
      <p:sp>
        <p:nvSpPr>
          <p:cNvPr id="6" name="Footer Placeholder 5">
            <a:extLst>
              <a:ext uri="{FF2B5EF4-FFF2-40B4-BE49-F238E27FC236}">
                <a16:creationId xmlns:a16="http://schemas.microsoft.com/office/drawing/2014/main" id="{83D9FA74-606D-74B6-0500-0BBF109A608F}"/>
              </a:ext>
            </a:extLst>
          </p:cNvPr>
          <p:cNvSpPr>
            <a:spLocks noGrp="1"/>
          </p:cNvSpPr>
          <p:nvPr>
            <p:ph type="ftr" sz="quarter" idx="3"/>
          </p:nvPr>
        </p:nvSpPr>
        <p:spPr/>
        <p:txBody>
          <a:bodyPr/>
          <a:lstStyle/>
          <a:p>
            <a:r>
              <a:rPr lang="en-US"/>
              <a:t>UNCLASSIFIED//FOR OFFICIAL USE ONLY</a:t>
            </a:r>
            <a:endParaRPr lang="id-ID"/>
          </a:p>
        </p:txBody>
      </p:sp>
      <p:pic>
        <p:nvPicPr>
          <p:cNvPr id="8" name="Graphic 7" descr="Speaker phone with solid fill">
            <a:extLst>
              <a:ext uri="{FF2B5EF4-FFF2-40B4-BE49-F238E27FC236}">
                <a16:creationId xmlns:a16="http://schemas.microsoft.com/office/drawing/2014/main" id="{120DDBE1-70FE-EF52-3D8F-F8F5B1FD3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53400" y="2886592"/>
            <a:ext cx="3469758" cy="346975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86849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B3AAC5-EE68-36C7-7604-514483FE1CFB}"/>
              </a:ext>
            </a:extLst>
          </p:cNvPr>
          <p:cNvSpPr>
            <a:spLocks noGrp="1"/>
          </p:cNvSpPr>
          <p:nvPr>
            <p:ph type="sldNum" sz="quarter" idx="12"/>
          </p:nvPr>
        </p:nvSpPr>
        <p:spPr/>
        <p:txBody>
          <a:bodyPr/>
          <a:lstStyle/>
          <a:p>
            <a:fld id="{7EB18FBC-F55B-4E79-B5C7-46E309F80F32}" type="slidenum">
              <a:rPr lang="id-ID" dirty="0" smtClean="0"/>
              <a:t>3</a:t>
            </a:fld>
            <a:endParaRPr lang="id-ID"/>
          </a:p>
        </p:txBody>
      </p:sp>
      <p:sp>
        <p:nvSpPr>
          <p:cNvPr id="3" name="Title 2">
            <a:extLst>
              <a:ext uri="{FF2B5EF4-FFF2-40B4-BE49-F238E27FC236}">
                <a16:creationId xmlns:a16="http://schemas.microsoft.com/office/drawing/2014/main" id="{F3AC0A02-A748-2FCC-A527-6AEC218AF779}"/>
              </a:ext>
            </a:extLst>
          </p:cNvPr>
          <p:cNvSpPr>
            <a:spLocks noGrp="1"/>
          </p:cNvSpPr>
          <p:nvPr>
            <p:ph type="title"/>
          </p:nvPr>
        </p:nvSpPr>
        <p:spPr/>
        <p:txBody>
          <a:bodyPr lIns="91440" tIns="45720" rIns="91440" bIns="45720" anchor="t"/>
          <a:lstStyle/>
          <a:p>
            <a:r>
              <a:rPr lang="en-US" dirty="0">
                <a:cs typeface="Calibri"/>
              </a:rPr>
              <a:t>Project Scope</a:t>
            </a:r>
            <a:endParaRPr lang="en-US" dirty="0"/>
          </a:p>
        </p:txBody>
      </p:sp>
      <p:sp>
        <p:nvSpPr>
          <p:cNvPr id="6" name="Date Placeholder 5">
            <a:extLst>
              <a:ext uri="{FF2B5EF4-FFF2-40B4-BE49-F238E27FC236}">
                <a16:creationId xmlns:a16="http://schemas.microsoft.com/office/drawing/2014/main" id="{2C804BF4-23DF-89BB-D6C3-B49D5A49177B}"/>
              </a:ext>
            </a:extLst>
          </p:cNvPr>
          <p:cNvSpPr>
            <a:spLocks noGrp="1"/>
          </p:cNvSpPr>
          <p:nvPr>
            <p:ph type="dt" sz="half" idx="10"/>
          </p:nvPr>
        </p:nvSpPr>
        <p:spPr/>
        <p:txBody>
          <a:bodyPr/>
          <a:lstStyle/>
          <a:p>
            <a:fld id="{3379A8F3-F2D3-4833-BC24-E174FAC80B7D}" type="datetime1">
              <a:rPr lang="en-US" smtClean="0"/>
              <a:t>6/17/2024</a:t>
            </a:fld>
            <a:endParaRPr lang="id-ID"/>
          </a:p>
        </p:txBody>
      </p:sp>
      <p:sp>
        <p:nvSpPr>
          <p:cNvPr id="7" name="Footer Placeholder 6">
            <a:extLst>
              <a:ext uri="{FF2B5EF4-FFF2-40B4-BE49-F238E27FC236}">
                <a16:creationId xmlns:a16="http://schemas.microsoft.com/office/drawing/2014/main" id="{63B59531-BB8E-6C41-559C-F7AE21601BBF}"/>
              </a:ext>
            </a:extLst>
          </p:cNvPr>
          <p:cNvSpPr>
            <a:spLocks noGrp="1"/>
          </p:cNvSpPr>
          <p:nvPr>
            <p:ph type="ftr" sz="quarter" idx="3"/>
          </p:nvPr>
        </p:nvSpPr>
        <p:spPr/>
        <p:txBody>
          <a:bodyPr/>
          <a:lstStyle/>
          <a:p>
            <a:r>
              <a:rPr lang="en-US"/>
              <a:t>UNCLASSIFIED//FOR OFFICIAL USE ONLY</a:t>
            </a:r>
            <a:endParaRPr lang="id-ID"/>
          </a:p>
        </p:txBody>
      </p:sp>
      <p:graphicFrame>
        <p:nvGraphicFramePr>
          <p:cNvPr id="4" name="Diagram 3">
            <a:extLst>
              <a:ext uri="{FF2B5EF4-FFF2-40B4-BE49-F238E27FC236}">
                <a16:creationId xmlns:a16="http://schemas.microsoft.com/office/drawing/2014/main" id="{B0D49273-4581-B0FA-DC7D-5D93DD21135B}"/>
              </a:ext>
            </a:extLst>
          </p:cNvPr>
          <p:cNvGraphicFramePr/>
          <p:nvPr/>
        </p:nvGraphicFramePr>
        <p:xfrm>
          <a:off x="392005" y="1690688"/>
          <a:ext cx="11407989" cy="4420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4136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D6C2-F646-4CD0-4D83-B3DC83C1E1F5}"/>
              </a:ext>
            </a:extLst>
          </p:cNvPr>
          <p:cNvSpPr>
            <a:spLocks noGrp="1"/>
          </p:cNvSpPr>
          <p:nvPr>
            <p:ph type="title"/>
          </p:nvPr>
        </p:nvSpPr>
        <p:spPr/>
        <p:txBody>
          <a:bodyPr/>
          <a:lstStyle/>
          <a:p>
            <a:r>
              <a:rPr lang="en-US"/>
              <a:t>Open Discussion/Questions</a:t>
            </a:r>
          </a:p>
        </p:txBody>
      </p:sp>
      <p:sp>
        <p:nvSpPr>
          <p:cNvPr id="3" name="Slide Number Placeholder 2">
            <a:extLst>
              <a:ext uri="{FF2B5EF4-FFF2-40B4-BE49-F238E27FC236}">
                <a16:creationId xmlns:a16="http://schemas.microsoft.com/office/drawing/2014/main" id="{F2395CD7-1B37-C757-E3D5-9C9499F36D27}"/>
              </a:ext>
            </a:extLst>
          </p:cNvPr>
          <p:cNvSpPr>
            <a:spLocks noGrp="1"/>
          </p:cNvSpPr>
          <p:nvPr>
            <p:ph type="sldNum" sz="quarter" idx="12"/>
          </p:nvPr>
        </p:nvSpPr>
        <p:spPr/>
        <p:txBody>
          <a:bodyPr/>
          <a:lstStyle/>
          <a:p>
            <a:fld id="{7EB18FBC-F55B-4E79-B5C7-46E309F80F32}" type="slidenum">
              <a:rPr lang="id-ID" smtClean="0"/>
              <a:t>30</a:t>
            </a:fld>
            <a:endParaRPr lang="id-ID"/>
          </a:p>
        </p:txBody>
      </p:sp>
      <p:sp>
        <p:nvSpPr>
          <p:cNvPr id="4" name="Date Placeholder 3">
            <a:extLst>
              <a:ext uri="{FF2B5EF4-FFF2-40B4-BE49-F238E27FC236}">
                <a16:creationId xmlns:a16="http://schemas.microsoft.com/office/drawing/2014/main" id="{6D55716D-7AA7-AA97-EE48-AB3A8398EE1B}"/>
              </a:ext>
            </a:extLst>
          </p:cNvPr>
          <p:cNvSpPr>
            <a:spLocks noGrp="1"/>
          </p:cNvSpPr>
          <p:nvPr>
            <p:ph type="dt" sz="half" idx="10"/>
          </p:nvPr>
        </p:nvSpPr>
        <p:spPr/>
        <p:txBody>
          <a:bodyPr/>
          <a:lstStyle/>
          <a:p>
            <a:fld id="{81BACB37-D161-419F-A7EA-CB7B440BD6A8}" type="datetime1">
              <a:rPr lang="en-US" smtClean="0"/>
              <a:t>6/17/2024</a:t>
            </a:fld>
            <a:endParaRPr lang="id-ID"/>
          </a:p>
        </p:txBody>
      </p:sp>
      <p:sp>
        <p:nvSpPr>
          <p:cNvPr id="5" name="Text Placeholder 4">
            <a:extLst>
              <a:ext uri="{FF2B5EF4-FFF2-40B4-BE49-F238E27FC236}">
                <a16:creationId xmlns:a16="http://schemas.microsoft.com/office/drawing/2014/main" id="{68AF5EEC-B7F8-43FA-99DC-1D2B9DEEA215}"/>
              </a:ext>
            </a:extLst>
          </p:cNvPr>
          <p:cNvSpPr>
            <a:spLocks noGrp="1"/>
          </p:cNvSpPr>
          <p:nvPr>
            <p:ph type="body" sz="quarter" idx="13"/>
          </p:nvPr>
        </p:nvSpPr>
        <p:spPr/>
        <p:txBody>
          <a:bodyPr/>
          <a:lstStyle/>
          <a:p>
            <a:r>
              <a:rPr lang="en-US" dirty="0"/>
              <a:t>Ken Fisher, ReadyZoneHQ, Project Lead</a:t>
            </a:r>
          </a:p>
          <a:p>
            <a:r>
              <a:rPr lang="en-US" i="1" dirty="0">
                <a:hlinkClick r:id="rId3"/>
              </a:rPr>
              <a:t>kenneth.fisher.consultant@hawaii.gov​</a:t>
            </a:r>
            <a:endParaRPr lang="en-US" i="1" dirty="0"/>
          </a:p>
          <a:p>
            <a:r>
              <a:rPr lang="en-US" dirty="0"/>
              <a:t>Michael Covert, ReadyZoneHQ</a:t>
            </a:r>
          </a:p>
          <a:p>
            <a:r>
              <a:rPr lang="en-US" i="1" dirty="0">
                <a:hlinkClick r:id="rId4"/>
              </a:rPr>
              <a:t>michael.covert.consultant@hawaii.gov</a:t>
            </a:r>
            <a:endParaRPr lang="en-US" i="1" dirty="0"/>
          </a:p>
          <a:p>
            <a:endParaRPr lang="en-US" dirty="0"/>
          </a:p>
        </p:txBody>
      </p:sp>
      <p:sp>
        <p:nvSpPr>
          <p:cNvPr id="6" name="Footer Placeholder 5">
            <a:extLst>
              <a:ext uri="{FF2B5EF4-FFF2-40B4-BE49-F238E27FC236}">
                <a16:creationId xmlns:a16="http://schemas.microsoft.com/office/drawing/2014/main" id="{FF2C940E-4550-37BF-289A-34CF241E09C7}"/>
              </a:ext>
            </a:extLst>
          </p:cNvPr>
          <p:cNvSpPr>
            <a:spLocks noGrp="1"/>
          </p:cNvSpPr>
          <p:nvPr>
            <p:ph type="ftr" sz="quarter" idx="3"/>
          </p:nvPr>
        </p:nvSpPr>
        <p:spPr/>
        <p:txBody>
          <a:bodyPr/>
          <a:lstStyle/>
          <a:p>
            <a:r>
              <a:rPr lang="en-US"/>
              <a:t>UNCLASSIFIED//FOR OFFICIAL USE ONLY</a:t>
            </a:r>
            <a:endParaRPr lang="id-ID"/>
          </a:p>
        </p:txBody>
      </p:sp>
    </p:spTree>
    <p:extLst>
      <p:ext uri="{BB962C8B-B14F-4D97-AF65-F5344CB8AC3E}">
        <p14:creationId xmlns:p14="http://schemas.microsoft.com/office/powerpoint/2010/main" val="931077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3BE710-2D0B-53AE-774A-C17E5F89AD8E}"/>
              </a:ext>
            </a:extLst>
          </p:cNvPr>
          <p:cNvSpPr>
            <a:spLocks noGrp="1"/>
          </p:cNvSpPr>
          <p:nvPr>
            <p:ph type="sldNum" sz="quarter" idx="12"/>
          </p:nvPr>
        </p:nvSpPr>
        <p:spPr>
          <a:xfrm>
            <a:off x="8610600" y="6529975"/>
            <a:ext cx="2743200" cy="365125"/>
          </a:xfrm>
        </p:spPr>
        <p:txBody>
          <a:bodyPr/>
          <a:lstStyle/>
          <a:p>
            <a:fld id="{515382AB-1C30-44A1-8EFF-25DD231FA0F6}" type="slidenum">
              <a:rPr lang="en-US" sz="1400" b="1" smtClean="0">
                <a:solidFill>
                  <a:schemeClr val="tx1"/>
                </a:solidFill>
              </a:rPr>
              <a:t>31</a:t>
            </a:fld>
            <a:endParaRPr lang="en-US" sz="1400" b="1">
              <a:solidFill>
                <a:schemeClr val="tx1"/>
              </a:solidFill>
            </a:endParaRPr>
          </a:p>
        </p:txBody>
      </p:sp>
      <p:sp>
        <p:nvSpPr>
          <p:cNvPr id="4" name="Footer Placeholder 5">
            <a:extLst>
              <a:ext uri="{FF2B5EF4-FFF2-40B4-BE49-F238E27FC236}">
                <a16:creationId xmlns:a16="http://schemas.microsoft.com/office/drawing/2014/main" id="{D6E6BEA5-7F42-F424-9B14-BFECA91AB0BE}"/>
              </a:ext>
            </a:extLst>
          </p:cNvPr>
          <p:cNvSpPr>
            <a:spLocks noGrp="1"/>
          </p:cNvSpPr>
          <p:nvPr>
            <p:ph type="ftr" sz="quarter" idx="3"/>
          </p:nvPr>
        </p:nvSpPr>
        <p:spPr>
          <a:xfrm>
            <a:off x="4038600" y="6529975"/>
            <a:ext cx="4114800" cy="365125"/>
          </a:xfrm>
        </p:spPr>
        <p:txBody>
          <a:bodyPr/>
          <a:lstStyle/>
          <a:p>
            <a:r>
              <a:rPr lang="en-US" sz="1400" b="1">
                <a:solidFill>
                  <a:schemeClr val="tx1"/>
                </a:solidFill>
              </a:rPr>
              <a:t>UNCLASSIFIED//FOR OFFICIAL USE ONLY</a:t>
            </a:r>
            <a:endParaRPr lang="id-ID" sz="1400" b="1">
              <a:solidFill>
                <a:schemeClr val="tx1"/>
              </a:solidFill>
            </a:endParaRPr>
          </a:p>
        </p:txBody>
      </p:sp>
      <p:sp>
        <p:nvSpPr>
          <p:cNvPr id="7" name="Date Placeholder 4">
            <a:extLst>
              <a:ext uri="{FF2B5EF4-FFF2-40B4-BE49-F238E27FC236}">
                <a16:creationId xmlns:a16="http://schemas.microsoft.com/office/drawing/2014/main" id="{5B923853-ACCD-45BF-5515-3023216B9529}"/>
              </a:ext>
            </a:extLst>
          </p:cNvPr>
          <p:cNvSpPr>
            <a:spLocks noGrp="1"/>
          </p:cNvSpPr>
          <p:nvPr>
            <p:ph type="dt" sz="half" idx="10"/>
          </p:nvPr>
        </p:nvSpPr>
        <p:spPr>
          <a:xfrm>
            <a:off x="838200" y="6529975"/>
            <a:ext cx="2743200" cy="365125"/>
          </a:xfrm>
        </p:spPr>
        <p:txBody>
          <a:bodyPr/>
          <a:lstStyle/>
          <a:p>
            <a:fld id="{CA6B092C-E43C-459E-B3EC-0719BC35F07A}" type="datetime1">
              <a:rPr lang="en-US" sz="1400" b="1" smtClean="0">
                <a:solidFill>
                  <a:schemeClr val="tx1"/>
                </a:solidFill>
              </a:rPr>
              <a:t>6/17/2024</a:t>
            </a:fld>
            <a:endParaRPr lang="id-ID" sz="1400" b="1">
              <a:solidFill>
                <a:schemeClr val="tx1"/>
              </a:solidFill>
            </a:endParaRPr>
          </a:p>
        </p:txBody>
      </p:sp>
      <p:grpSp>
        <p:nvGrpSpPr>
          <p:cNvPr id="11" name="Group 10">
            <a:extLst>
              <a:ext uri="{FF2B5EF4-FFF2-40B4-BE49-F238E27FC236}">
                <a16:creationId xmlns:a16="http://schemas.microsoft.com/office/drawing/2014/main" id="{F01C305B-BFDB-B0F3-FB16-52E2CDA7E625}"/>
              </a:ext>
            </a:extLst>
          </p:cNvPr>
          <p:cNvGrpSpPr/>
          <p:nvPr/>
        </p:nvGrpSpPr>
        <p:grpSpPr>
          <a:xfrm>
            <a:off x="10160642" y="44597"/>
            <a:ext cx="1914344" cy="567770"/>
            <a:chOff x="7737724" y="1060329"/>
            <a:chExt cx="3555359" cy="1054474"/>
          </a:xfrm>
        </p:grpSpPr>
        <p:pic>
          <p:nvPicPr>
            <p:cNvPr id="8" name="Google Shape;25;p5">
              <a:extLst>
                <a:ext uri="{FF2B5EF4-FFF2-40B4-BE49-F238E27FC236}">
                  <a16:creationId xmlns:a16="http://schemas.microsoft.com/office/drawing/2014/main" id="{1FB74142-BE6F-A95F-401D-B22BDE5CF235}"/>
                </a:ext>
              </a:extLst>
            </p:cNvPr>
            <p:cNvPicPr preferRelativeResize="0"/>
            <p:nvPr/>
          </p:nvPicPr>
          <p:blipFill rotWithShape="1">
            <a:blip r:embed="rId3">
              <a:alphaModFix/>
            </a:blip>
            <a:srcRect t="11633" b="11626"/>
            <a:stretch/>
          </p:blipFill>
          <p:spPr>
            <a:xfrm>
              <a:off x="10097193" y="1197090"/>
              <a:ext cx="1195890" cy="917713"/>
            </a:xfrm>
            <a:prstGeom prst="rect">
              <a:avLst/>
            </a:prstGeom>
            <a:noFill/>
            <a:ln>
              <a:noFill/>
            </a:ln>
          </p:spPr>
        </p:pic>
        <p:pic>
          <p:nvPicPr>
            <p:cNvPr id="9" name="Google Shape;29;p5">
              <a:extLst>
                <a:ext uri="{FF2B5EF4-FFF2-40B4-BE49-F238E27FC236}">
                  <a16:creationId xmlns:a16="http://schemas.microsoft.com/office/drawing/2014/main" id="{D76DB92A-2F72-968B-B7A0-675DEC1C0B35}"/>
                </a:ext>
              </a:extLst>
            </p:cNvPr>
            <p:cNvPicPr preferRelativeResize="0"/>
            <p:nvPr/>
          </p:nvPicPr>
          <p:blipFill rotWithShape="1">
            <a:blip r:embed="rId4">
              <a:alphaModFix/>
            </a:blip>
            <a:srcRect t="10003" b="16763"/>
            <a:stretch/>
          </p:blipFill>
          <p:spPr>
            <a:xfrm>
              <a:off x="8675325" y="1060329"/>
              <a:ext cx="1401607" cy="1026397"/>
            </a:xfrm>
            <a:prstGeom prst="rect">
              <a:avLst/>
            </a:prstGeom>
            <a:noFill/>
            <a:ln>
              <a:noFill/>
            </a:ln>
          </p:spPr>
        </p:pic>
        <p:pic>
          <p:nvPicPr>
            <p:cNvPr id="10" name="Google Shape;65;p12">
              <a:extLst>
                <a:ext uri="{FF2B5EF4-FFF2-40B4-BE49-F238E27FC236}">
                  <a16:creationId xmlns:a16="http://schemas.microsoft.com/office/drawing/2014/main" id="{80C1A3DB-7F88-C810-1C6E-B984C9C71790}"/>
                </a:ext>
              </a:extLst>
            </p:cNvPr>
            <p:cNvPicPr preferRelativeResize="0"/>
            <p:nvPr/>
          </p:nvPicPr>
          <p:blipFill>
            <a:blip r:embed="rId5">
              <a:alphaModFix/>
            </a:blip>
            <a:stretch>
              <a:fillRect/>
            </a:stretch>
          </p:blipFill>
          <p:spPr>
            <a:xfrm>
              <a:off x="7737724" y="1157948"/>
              <a:ext cx="831351" cy="831351"/>
            </a:xfrm>
            <a:prstGeom prst="rect">
              <a:avLst/>
            </a:prstGeom>
            <a:noFill/>
            <a:ln>
              <a:noFill/>
            </a:ln>
          </p:spPr>
        </p:pic>
      </p:grpSp>
      <p:graphicFrame>
        <p:nvGraphicFramePr>
          <p:cNvPr id="2" name="Google Shape;66;p12">
            <a:extLst>
              <a:ext uri="{FF2B5EF4-FFF2-40B4-BE49-F238E27FC236}">
                <a16:creationId xmlns:a16="http://schemas.microsoft.com/office/drawing/2014/main" id="{44F30BF7-6C00-3E6F-FF32-5F7872E5A676}"/>
              </a:ext>
            </a:extLst>
          </p:cNvPr>
          <p:cNvGraphicFramePr/>
          <p:nvPr/>
        </p:nvGraphicFramePr>
        <p:xfrm>
          <a:off x="310417" y="1608134"/>
          <a:ext cx="11571167" cy="4620934"/>
        </p:xfrm>
        <a:graphic>
          <a:graphicData uri="http://schemas.openxmlformats.org/drawingml/2006/table">
            <a:tbl>
              <a:tblPr>
                <a:noFill/>
              </a:tblPr>
              <a:tblGrid>
                <a:gridCol w="2125767">
                  <a:extLst>
                    <a:ext uri="{9D8B030D-6E8A-4147-A177-3AD203B41FA5}">
                      <a16:colId xmlns:a16="http://schemas.microsoft.com/office/drawing/2014/main" val="20000"/>
                    </a:ext>
                  </a:extLst>
                </a:gridCol>
                <a:gridCol w="4942117">
                  <a:extLst>
                    <a:ext uri="{9D8B030D-6E8A-4147-A177-3AD203B41FA5}">
                      <a16:colId xmlns:a16="http://schemas.microsoft.com/office/drawing/2014/main" val="20001"/>
                    </a:ext>
                  </a:extLst>
                </a:gridCol>
                <a:gridCol w="1392683">
                  <a:extLst>
                    <a:ext uri="{9D8B030D-6E8A-4147-A177-3AD203B41FA5}">
                      <a16:colId xmlns:a16="http://schemas.microsoft.com/office/drawing/2014/main" val="20002"/>
                    </a:ext>
                  </a:extLst>
                </a:gridCol>
                <a:gridCol w="3110600">
                  <a:extLst>
                    <a:ext uri="{9D8B030D-6E8A-4147-A177-3AD203B41FA5}">
                      <a16:colId xmlns:a16="http://schemas.microsoft.com/office/drawing/2014/main" val="20003"/>
                    </a:ext>
                  </a:extLst>
                </a:gridCol>
              </a:tblGrid>
              <a:tr h="432733">
                <a:tc>
                  <a:txBody>
                    <a:bodyPr/>
                    <a:lstStyle/>
                    <a:p>
                      <a:pPr marL="0" lvl="0" indent="0" algn="l" rtl="0">
                        <a:spcBef>
                          <a:spcPts val="0"/>
                        </a:spcBef>
                        <a:spcAft>
                          <a:spcPts val="0"/>
                        </a:spcAft>
                        <a:buNone/>
                      </a:pPr>
                      <a:r>
                        <a:rPr lang="en" sz="1200" b="1">
                          <a:solidFill>
                            <a:srgbClr val="FFFFFF"/>
                          </a:solidFill>
                          <a:latin typeface="Poppins"/>
                          <a:ea typeface="Poppins"/>
                          <a:cs typeface="Poppins"/>
                          <a:sym typeface="Poppins"/>
                        </a:rPr>
                        <a:t>Project</a:t>
                      </a:r>
                      <a:endParaRPr sz="1200" b="1">
                        <a:solidFill>
                          <a:srgbClr val="FFFFFF"/>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b="1">
                          <a:solidFill>
                            <a:srgbClr val="FFFFFF"/>
                          </a:solidFill>
                          <a:latin typeface="Poppins"/>
                          <a:ea typeface="Poppins"/>
                          <a:cs typeface="Poppins"/>
                          <a:sym typeface="Poppins"/>
                        </a:rPr>
                        <a:t>Big Idea</a:t>
                      </a:r>
                      <a:endParaRPr sz="1200" b="1">
                        <a:solidFill>
                          <a:srgbClr val="FFFFFF"/>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Champion</a:t>
                      </a:r>
                      <a:endParaRPr sz="1200" b="1">
                        <a:solidFill>
                          <a:srgbClr val="FFFFFF"/>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b="1">
                          <a:solidFill>
                            <a:srgbClr val="FFFFFF"/>
                          </a:solidFill>
                          <a:latin typeface="Poppins"/>
                          <a:ea typeface="Poppins"/>
                          <a:cs typeface="Poppins"/>
                          <a:sym typeface="Poppins"/>
                        </a:rPr>
                        <a:t>Post-Workshop Engagement</a:t>
                      </a:r>
                      <a:endParaRPr sz="1200" b="1">
                        <a:solidFill>
                          <a:srgbClr val="FFFFFF"/>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677417">
                <a:tc>
                  <a:txBody>
                    <a:bodyPr/>
                    <a:lstStyle/>
                    <a:p>
                      <a:pPr marL="0" lvl="0" indent="0" algn="l" rtl="0">
                        <a:spcBef>
                          <a:spcPts val="0"/>
                        </a:spcBef>
                        <a:spcAft>
                          <a:spcPts val="0"/>
                        </a:spcAft>
                        <a:buNone/>
                      </a:pPr>
                      <a:r>
                        <a:rPr lang="en" sz="1200" b="1">
                          <a:solidFill>
                            <a:schemeClr val="dk2"/>
                          </a:solidFill>
                          <a:latin typeface="Poppins"/>
                          <a:ea typeface="Poppins"/>
                          <a:cs typeface="Poppins"/>
                          <a:sym typeface="Poppins"/>
                        </a:rPr>
                        <a:t>Statewide Installation Resilience Review</a:t>
                      </a:r>
                      <a:endParaRPr sz="1200" b="1">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2"/>
                          </a:solidFill>
                          <a:latin typeface="Poppins"/>
                          <a:ea typeface="Poppins"/>
                          <a:cs typeface="Poppins"/>
                          <a:sym typeface="Poppins"/>
                        </a:rPr>
                        <a:t>A joint initiative between DON and OHS to define resilience requirements in the region during times of conflict</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200">
                          <a:solidFill>
                            <a:schemeClr val="dk2"/>
                          </a:solidFill>
                          <a:latin typeface="Poppins"/>
                          <a:ea typeface="Poppins"/>
                          <a:cs typeface="Poppins"/>
                          <a:sym typeface="Poppins"/>
                        </a:rPr>
                        <a:t>OHS / Jimmie Collins</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2"/>
                          </a:solidFill>
                          <a:latin typeface="Poppins"/>
                          <a:ea typeface="Poppins"/>
                          <a:cs typeface="Poppins"/>
                          <a:sym typeface="Poppins"/>
                        </a:rPr>
                        <a:t>Initial follow-on conversations between OHS, CNRH, ASN (EI&amp;E)</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677417">
                <a:tc>
                  <a:txBody>
                    <a:bodyPr/>
                    <a:lstStyle/>
                    <a:p>
                      <a:pPr marL="0" lvl="0" indent="0" algn="l" rtl="0">
                        <a:spcBef>
                          <a:spcPts val="0"/>
                        </a:spcBef>
                        <a:spcAft>
                          <a:spcPts val="0"/>
                        </a:spcAft>
                        <a:buNone/>
                      </a:pPr>
                      <a:r>
                        <a:rPr lang="en" sz="1200" b="1">
                          <a:solidFill>
                            <a:schemeClr val="dk2"/>
                          </a:solidFill>
                          <a:latin typeface="Poppins"/>
                          <a:ea typeface="Poppins"/>
                          <a:cs typeface="Poppins"/>
                          <a:sym typeface="Poppins"/>
                        </a:rPr>
                        <a:t>A Well-Ness Approach</a:t>
                      </a:r>
                      <a:endParaRPr sz="1200" b="1">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2"/>
                          </a:solidFill>
                          <a:latin typeface="Poppins"/>
                          <a:ea typeface="Poppins"/>
                          <a:cs typeface="Poppins"/>
                          <a:sym typeface="Poppins"/>
                        </a:rPr>
                        <a:t>Development of Well No. 3-2429-002 as a new source of water for the windward water system in Oahu</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200">
                          <a:solidFill>
                            <a:schemeClr val="dk2"/>
                          </a:solidFill>
                          <a:latin typeface="Poppins"/>
                          <a:ea typeface="Poppins"/>
                          <a:cs typeface="Poppins"/>
                          <a:sym typeface="Poppins"/>
                        </a:rPr>
                        <a:t>HBWS</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2"/>
                          </a:solidFill>
                          <a:latin typeface="Poppins"/>
                          <a:ea typeface="Poppins"/>
                          <a:cs typeface="Poppins"/>
                          <a:sym typeface="Poppins"/>
                        </a:rPr>
                        <a:t>Project is actively being pursued by HBWS (currently in design phase) </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677417">
                <a:tc>
                  <a:txBody>
                    <a:bodyPr/>
                    <a:lstStyle/>
                    <a:p>
                      <a:pPr marL="0" lvl="0" indent="0" algn="l" rtl="0">
                        <a:spcBef>
                          <a:spcPts val="0"/>
                        </a:spcBef>
                        <a:spcAft>
                          <a:spcPts val="0"/>
                        </a:spcAft>
                        <a:buNone/>
                      </a:pPr>
                      <a:r>
                        <a:rPr lang="en" sz="1200" b="1">
                          <a:solidFill>
                            <a:schemeClr val="dk2"/>
                          </a:solidFill>
                          <a:latin typeface="Poppins"/>
                          <a:ea typeface="Poppins"/>
                          <a:cs typeface="Poppins"/>
                          <a:sym typeface="Poppins"/>
                        </a:rPr>
                        <a:t>MCBH Potable Water Project</a:t>
                      </a:r>
                      <a:endParaRPr sz="1200" b="1">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2"/>
                          </a:solidFill>
                          <a:latin typeface="Poppins"/>
                          <a:ea typeface="Poppins"/>
                          <a:cs typeface="Poppins"/>
                          <a:sym typeface="Poppins"/>
                        </a:rPr>
                        <a:t>A comprehensive initiative to reduce water demand at MCBH through a suite of water conservation measures</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200">
                          <a:solidFill>
                            <a:schemeClr val="dk2"/>
                          </a:solidFill>
                          <a:latin typeface="Poppins"/>
                          <a:ea typeface="Poppins"/>
                          <a:cs typeface="Poppins"/>
                          <a:sym typeface="Poppins"/>
                        </a:rPr>
                        <a:t>MCBH / Amra </a:t>
                      </a:r>
                      <a:r>
                        <a:rPr lang="sv-SE" sz="1200">
                          <a:solidFill>
                            <a:schemeClr val="dk2"/>
                          </a:solidFill>
                          <a:latin typeface="Poppins"/>
                          <a:ea typeface="Poppins"/>
                          <a:cs typeface="Poppins"/>
                          <a:sym typeface="Poppins"/>
                        </a:rPr>
                        <a:t>Brightbill</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2"/>
                          </a:solidFill>
                          <a:latin typeface="Poppins"/>
                          <a:ea typeface="Poppins"/>
                          <a:cs typeface="Poppins"/>
                          <a:sym typeface="Poppins"/>
                        </a:rPr>
                        <a:t>HBWS and MCBH are meeting to determine WCM options for the base</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718650">
                <a:tc>
                  <a:txBody>
                    <a:bodyPr/>
                    <a:lstStyle/>
                    <a:p>
                      <a:pPr marL="0" lvl="0" indent="0" algn="l" rtl="0">
                        <a:spcBef>
                          <a:spcPts val="0"/>
                        </a:spcBef>
                        <a:spcAft>
                          <a:spcPts val="0"/>
                        </a:spcAft>
                        <a:buNone/>
                      </a:pPr>
                      <a:r>
                        <a:rPr lang="en" sz="1200" b="1">
                          <a:solidFill>
                            <a:schemeClr val="dk2"/>
                          </a:solidFill>
                          <a:latin typeface="Poppins"/>
                          <a:ea typeface="Poppins"/>
                          <a:cs typeface="Poppins"/>
                          <a:sym typeface="Poppins"/>
                        </a:rPr>
                        <a:t>Critical Resources and Essential Employee Deployment (CREED)</a:t>
                      </a:r>
                      <a:endParaRPr sz="1200" b="1">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2"/>
                          </a:solidFill>
                          <a:latin typeface="Poppins"/>
                          <a:ea typeface="Poppins"/>
                          <a:cs typeface="Poppins"/>
                          <a:sym typeface="Poppins"/>
                        </a:rPr>
                        <a:t>An initiative to develop emergency shelters for essential employees at strategic locations across Oahu (e.g. ports)</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200">
                          <a:solidFill>
                            <a:schemeClr val="dk2"/>
                          </a:solidFill>
                          <a:latin typeface="Poppins"/>
                          <a:ea typeface="Poppins"/>
                          <a:cs typeface="Poppins"/>
                          <a:sym typeface="Poppins"/>
                        </a:rPr>
                        <a:t>Young Brothers and Hawaii Gas</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2"/>
                          </a:solidFill>
                          <a:latin typeface="Poppins"/>
                          <a:ea typeface="Poppins"/>
                          <a:cs typeface="Poppins"/>
                          <a:sym typeface="Poppins"/>
                        </a:rPr>
                        <a:t>YB and Hawaii Gas actively surveying members on interest</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718650">
                <a:tc>
                  <a:txBody>
                    <a:bodyPr/>
                    <a:lstStyle/>
                    <a:p>
                      <a:pPr marL="0" lvl="0" indent="0" algn="l" rtl="0">
                        <a:spcBef>
                          <a:spcPts val="0"/>
                        </a:spcBef>
                        <a:spcAft>
                          <a:spcPts val="0"/>
                        </a:spcAft>
                        <a:buNone/>
                      </a:pPr>
                      <a:r>
                        <a:rPr lang="en" sz="1200" b="1">
                          <a:solidFill>
                            <a:schemeClr val="dk2"/>
                          </a:solidFill>
                          <a:latin typeface="Poppins"/>
                          <a:ea typeface="Poppins"/>
                          <a:cs typeface="Poppins"/>
                          <a:sym typeface="Poppins"/>
                        </a:rPr>
                        <a:t>Hawaii Power Grid Upgrades (HPGU)</a:t>
                      </a:r>
                      <a:endParaRPr sz="1200" b="1">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2"/>
                          </a:solidFill>
                          <a:latin typeface="Poppins"/>
                          <a:ea typeface="Poppins"/>
                          <a:cs typeface="Poppins"/>
                          <a:sym typeface="Poppins"/>
                        </a:rPr>
                        <a:t>A comprehensive statewide electric sector master plan to strengthen energy resilience planning between DoD/Hawaii</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200">
                          <a:solidFill>
                            <a:schemeClr val="dk2"/>
                          </a:solidFill>
                          <a:latin typeface="Poppins"/>
                          <a:ea typeface="Poppins"/>
                          <a:cs typeface="Poppins"/>
                          <a:sym typeface="Poppins"/>
                        </a:rPr>
                        <a:t>N/A</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2"/>
                          </a:solidFill>
                          <a:latin typeface="Poppins"/>
                          <a:ea typeface="Poppins"/>
                          <a:cs typeface="Poppins"/>
                          <a:sym typeface="Poppins"/>
                        </a:rPr>
                        <a:t>Minimal engagement with project concept group since workshop</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718650">
                <a:tc>
                  <a:txBody>
                    <a:bodyPr/>
                    <a:lstStyle/>
                    <a:p>
                      <a:pPr marL="0" lvl="0" indent="0" algn="l" rtl="0">
                        <a:spcBef>
                          <a:spcPts val="0"/>
                        </a:spcBef>
                        <a:spcAft>
                          <a:spcPts val="0"/>
                        </a:spcAft>
                        <a:buNone/>
                      </a:pPr>
                      <a:r>
                        <a:rPr lang="en" sz="1200" b="1">
                          <a:solidFill>
                            <a:schemeClr val="dk2"/>
                          </a:solidFill>
                          <a:latin typeface="Poppins"/>
                          <a:ea typeface="Poppins"/>
                          <a:cs typeface="Poppins"/>
                          <a:sym typeface="Poppins"/>
                        </a:rPr>
                        <a:t>Hawaii State Comms Resilience Mandate (HI-SCRM)</a:t>
                      </a:r>
                      <a:endParaRPr sz="1200" b="1">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2"/>
                          </a:solidFill>
                          <a:latin typeface="Poppins"/>
                          <a:ea typeface="Poppins"/>
                          <a:cs typeface="Poppins"/>
                          <a:sym typeface="Poppins"/>
                        </a:rPr>
                        <a:t>A state mandate focused on establishing resilient communications capabilities</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200">
                          <a:solidFill>
                            <a:schemeClr val="dk2"/>
                          </a:solidFill>
                          <a:latin typeface="Poppins"/>
                          <a:ea typeface="Poppins"/>
                          <a:cs typeface="Poppins"/>
                          <a:sym typeface="Poppins"/>
                        </a:rPr>
                        <a:t>OHS / Jimmie Collins</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solidFill>
                            <a:schemeClr val="dk2"/>
                          </a:solidFill>
                          <a:latin typeface="Poppins"/>
                          <a:ea typeface="Poppins"/>
                          <a:cs typeface="Poppins"/>
                          <a:sym typeface="Poppins"/>
                        </a:rPr>
                        <a:t>Some engagement; group members believe it should be state-led (OHS)</a:t>
                      </a:r>
                      <a:endParaRPr sz="1200">
                        <a:solidFill>
                          <a:schemeClr val="dk2"/>
                        </a:solidFill>
                        <a:latin typeface="Poppins"/>
                        <a:ea typeface="Poppins"/>
                        <a:cs typeface="Poppins"/>
                        <a:sym typeface="Poppins"/>
                      </a:endParaRPr>
                    </a:p>
                  </a:txBody>
                  <a:tcPr marL="60950" marR="60950" marT="60950" marB="60950" anchor="ctr">
                    <a:lnL w="76200" cap="flat" cmpd="sng">
                      <a:solidFill>
                        <a:schemeClr val="accent4"/>
                      </a:solidFill>
                      <a:prstDash val="solid"/>
                      <a:round/>
                      <a:headEnd type="none" w="sm" len="sm"/>
                      <a:tailEnd type="none" w="sm" len="sm"/>
                    </a:lnL>
                    <a:lnR w="76200" cap="flat" cmpd="sng">
                      <a:solidFill>
                        <a:schemeClr val="accent4"/>
                      </a:solidFill>
                      <a:prstDash val="solid"/>
                      <a:round/>
                      <a:headEnd type="none" w="sm" len="sm"/>
                      <a:tailEnd type="none" w="sm" len="sm"/>
                    </a:lnR>
                    <a:lnT w="76200" cap="flat" cmpd="sng">
                      <a:solidFill>
                        <a:schemeClr val="accent4"/>
                      </a:solidFill>
                      <a:prstDash val="solid"/>
                      <a:round/>
                      <a:headEnd type="none" w="sm" len="sm"/>
                      <a:tailEnd type="none" w="sm" len="sm"/>
                    </a:lnT>
                    <a:lnB w="76200" cap="flat" cmpd="sng">
                      <a:solidFill>
                        <a:schemeClr val="accent4"/>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bl>
          </a:graphicData>
        </a:graphic>
      </p:graphicFrame>
      <p:sp>
        <p:nvSpPr>
          <p:cNvPr id="5" name="Google Shape;64;p12">
            <a:extLst>
              <a:ext uri="{FF2B5EF4-FFF2-40B4-BE49-F238E27FC236}">
                <a16:creationId xmlns:a16="http://schemas.microsoft.com/office/drawing/2014/main" id="{8144749A-21E5-D983-51D0-E96446E2AA3E}"/>
              </a:ext>
            </a:extLst>
          </p:cNvPr>
          <p:cNvSpPr txBox="1">
            <a:spLocks noGrp="1"/>
          </p:cNvSpPr>
          <p:nvPr>
            <p:ph type="title"/>
          </p:nvPr>
        </p:nvSpPr>
        <p:spPr>
          <a:xfrm>
            <a:off x="1350099" y="800534"/>
            <a:ext cx="10223833" cy="807600"/>
          </a:xfrm>
          <a:prstGeom prst="rect">
            <a:avLst/>
          </a:prstGeom>
        </p:spPr>
        <p:txBody>
          <a:bodyPr spcFirstLastPara="1" wrap="square" lIns="121900" tIns="121900" rIns="121900" bIns="121900" anchor="ctr" anchorCtr="0">
            <a:noAutofit/>
          </a:bodyPr>
          <a:lstStyle/>
          <a:p>
            <a:r>
              <a:rPr lang="en" sz="2000" b="1">
                <a:solidFill>
                  <a:schemeClr val="dk2"/>
                </a:solidFill>
                <a:latin typeface="Poppins"/>
                <a:cs typeface="Poppins"/>
                <a:sym typeface="Poppins"/>
              </a:rPr>
              <a:t>Critical Infrastructure Security And Resilience Workshop V2.0</a:t>
            </a:r>
            <a:endParaRPr sz="2000" b="1">
              <a:solidFill>
                <a:schemeClr val="dk2"/>
              </a:solidFill>
              <a:latin typeface="Poppins"/>
              <a:cs typeface="Poppins"/>
              <a:sym typeface="Poppins"/>
            </a:endParaRPr>
          </a:p>
          <a:p>
            <a:pPr>
              <a:spcBef>
                <a:spcPts val="667"/>
              </a:spcBef>
            </a:pPr>
            <a:r>
              <a:rPr lang="en" sz="2000" b="1">
                <a:solidFill>
                  <a:schemeClr val="dk2"/>
                </a:solidFill>
                <a:latin typeface="Poppins"/>
                <a:cs typeface="Poppins"/>
                <a:sym typeface="Poppins"/>
              </a:rPr>
              <a:t>Project Concepts Overview</a:t>
            </a:r>
            <a:endParaRPr sz="2000" b="1">
              <a:solidFill>
                <a:schemeClr val="dk2"/>
              </a:solidFill>
              <a:latin typeface="Poppins"/>
              <a:cs typeface="Poppins"/>
              <a:sym typeface="Poppins"/>
            </a:endParaRPr>
          </a:p>
        </p:txBody>
      </p:sp>
    </p:spTree>
    <p:extLst>
      <p:ext uri="{BB962C8B-B14F-4D97-AF65-F5344CB8AC3E}">
        <p14:creationId xmlns:p14="http://schemas.microsoft.com/office/powerpoint/2010/main" val="81340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07F2-94C9-561B-4BDD-1001FE9F0D28}"/>
              </a:ext>
            </a:extLst>
          </p:cNvPr>
          <p:cNvSpPr>
            <a:spLocks noGrp="1"/>
          </p:cNvSpPr>
          <p:nvPr>
            <p:ph type="title"/>
          </p:nvPr>
        </p:nvSpPr>
        <p:spPr/>
        <p:txBody>
          <a:bodyPr/>
          <a:lstStyle/>
          <a:p>
            <a:r>
              <a:rPr lang="en-US" dirty="0"/>
              <a:t>OHS Priority Sectors</a:t>
            </a:r>
          </a:p>
        </p:txBody>
      </p:sp>
      <p:sp>
        <p:nvSpPr>
          <p:cNvPr id="3" name="Slide Number Placeholder 2">
            <a:extLst>
              <a:ext uri="{FF2B5EF4-FFF2-40B4-BE49-F238E27FC236}">
                <a16:creationId xmlns:a16="http://schemas.microsoft.com/office/drawing/2014/main" id="{636FBD88-1057-1892-3C9C-4C120F0F8C9A}"/>
              </a:ext>
            </a:extLst>
          </p:cNvPr>
          <p:cNvSpPr>
            <a:spLocks noGrp="1"/>
          </p:cNvSpPr>
          <p:nvPr>
            <p:ph type="sldNum" sz="quarter" idx="12"/>
          </p:nvPr>
        </p:nvSpPr>
        <p:spPr/>
        <p:txBody>
          <a:bodyPr/>
          <a:lstStyle/>
          <a:p>
            <a:fld id="{7EB18FBC-F55B-4E79-B5C7-46E309F80F32}" type="slidenum">
              <a:rPr lang="id-ID" smtClean="0"/>
              <a:t>4</a:t>
            </a:fld>
            <a:endParaRPr lang="id-ID"/>
          </a:p>
        </p:txBody>
      </p:sp>
      <p:sp>
        <p:nvSpPr>
          <p:cNvPr id="4" name="Date Placeholder 3">
            <a:extLst>
              <a:ext uri="{FF2B5EF4-FFF2-40B4-BE49-F238E27FC236}">
                <a16:creationId xmlns:a16="http://schemas.microsoft.com/office/drawing/2014/main" id="{6E071A0D-1805-CF25-338B-51E3841BAEAA}"/>
              </a:ext>
            </a:extLst>
          </p:cNvPr>
          <p:cNvSpPr>
            <a:spLocks noGrp="1"/>
          </p:cNvSpPr>
          <p:nvPr>
            <p:ph type="dt" sz="half" idx="10"/>
          </p:nvPr>
        </p:nvSpPr>
        <p:spPr/>
        <p:txBody>
          <a:bodyPr/>
          <a:lstStyle/>
          <a:p>
            <a:fld id="{00DE92A0-D831-408A-996C-BF6827AE39C6}" type="datetime1">
              <a:rPr lang="en-US" smtClean="0"/>
              <a:t>6/17/2024</a:t>
            </a:fld>
            <a:endParaRPr lang="id-ID"/>
          </a:p>
        </p:txBody>
      </p:sp>
      <p:sp>
        <p:nvSpPr>
          <p:cNvPr id="5" name="Footer Placeholder 4">
            <a:extLst>
              <a:ext uri="{FF2B5EF4-FFF2-40B4-BE49-F238E27FC236}">
                <a16:creationId xmlns:a16="http://schemas.microsoft.com/office/drawing/2014/main" id="{DD24F0B7-8B85-CAEE-C1C8-2F6C1B2B76B4}"/>
              </a:ext>
            </a:extLst>
          </p:cNvPr>
          <p:cNvSpPr>
            <a:spLocks noGrp="1"/>
          </p:cNvSpPr>
          <p:nvPr>
            <p:ph type="ftr" sz="quarter" idx="3"/>
          </p:nvPr>
        </p:nvSpPr>
        <p:spPr/>
        <p:txBody>
          <a:bodyPr/>
          <a:lstStyle/>
          <a:p>
            <a:r>
              <a:rPr lang="en-US"/>
              <a:t>UNCLASSIFIED//FOR OFFICIAL USE ONLY</a:t>
            </a:r>
            <a:endParaRPr lang="id-ID"/>
          </a:p>
        </p:txBody>
      </p:sp>
      <p:grpSp>
        <p:nvGrpSpPr>
          <p:cNvPr id="20" name="Group 19">
            <a:extLst>
              <a:ext uri="{FF2B5EF4-FFF2-40B4-BE49-F238E27FC236}">
                <a16:creationId xmlns:a16="http://schemas.microsoft.com/office/drawing/2014/main" id="{64805CF3-2EE7-47DB-4743-780F1A509860}"/>
              </a:ext>
            </a:extLst>
          </p:cNvPr>
          <p:cNvGrpSpPr/>
          <p:nvPr/>
        </p:nvGrpSpPr>
        <p:grpSpPr>
          <a:xfrm>
            <a:off x="863600" y="1690688"/>
            <a:ext cx="9788836" cy="4534808"/>
            <a:chOff x="203666" y="1966939"/>
            <a:chExt cx="7108041" cy="4270196"/>
          </a:xfrm>
        </p:grpSpPr>
        <p:graphicFrame>
          <p:nvGraphicFramePr>
            <p:cNvPr id="9" name="Diagram 8">
              <a:extLst>
                <a:ext uri="{FF2B5EF4-FFF2-40B4-BE49-F238E27FC236}">
                  <a16:creationId xmlns:a16="http://schemas.microsoft.com/office/drawing/2014/main" id="{7885BE1D-6277-50B2-CA2C-E09A7BE9B752}"/>
                </a:ext>
              </a:extLst>
            </p:cNvPr>
            <p:cNvGraphicFramePr/>
            <p:nvPr/>
          </p:nvGraphicFramePr>
          <p:xfrm>
            <a:off x="203666" y="1966939"/>
            <a:ext cx="7108041" cy="4270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Cell Tower with solid fill">
              <a:extLst>
                <a:ext uri="{FF2B5EF4-FFF2-40B4-BE49-F238E27FC236}">
                  <a16:creationId xmlns:a16="http://schemas.microsoft.com/office/drawing/2014/main" id="{0F0C74A3-EBD4-3FC2-C567-075D7935E6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2176" y="2279847"/>
              <a:ext cx="480478" cy="480478"/>
            </a:xfrm>
            <a:prstGeom prst="rect">
              <a:avLst/>
            </a:prstGeom>
          </p:spPr>
        </p:pic>
        <p:pic>
          <p:nvPicPr>
            <p:cNvPr id="13" name="Graphic 12" descr="Electric Tower with solid fill">
              <a:extLst>
                <a:ext uri="{FF2B5EF4-FFF2-40B4-BE49-F238E27FC236}">
                  <a16:creationId xmlns:a16="http://schemas.microsoft.com/office/drawing/2014/main" id="{745EF3C1-7F5A-E21A-1D7F-D5662C2A84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7961" y="3050074"/>
              <a:ext cx="480478" cy="480478"/>
            </a:xfrm>
            <a:prstGeom prst="rect">
              <a:avLst/>
            </a:prstGeom>
          </p:spPr>
        </p:pic>
        <p:pic>
          <p:nvPicPr>
            <p:cNvPr id="15" name="Graphic 14" descr="Water with solid fill">
              <a:extLst>
                <a:ext uri="{FF2B5EF4-FFF2-40B4-BE49-F238E27FC236}">
                  <a16:creationId xmlns:a16="http://schemas.microsoft.com/office/drawing/2014/main" id="{8D650F4E-8B89-ECFA-3BC5-E77A66A401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5749" y="5455920"/>
              <a:ext cx="480478" cy="480478"/>
            </a:xfrm>
            <a:prstGeom prst="rect">
              <a:avLst/>
            </a:prstGeom>
          </p:spPr>
        </p:pic>
        <p:pic>
          <p:nvPicPr>
            <p:cNvPr id="17" name="Graphic 16" descr="Freight with solid fill">
              <a:extLst>
                <a:ext uri="{FF2B5EF4-FFF2-40B4-BE49-F238E27FC236}">
                  <a16:creationId xmlns:a16="http://schemas.microsoft.com/office/drawing/2014/main" id="{E9FA2141-6442-4252-30D5-C8B37B39938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8381" y="4662534"/>
              <a:ext cx="480478" cy="480478"/>
            </a:xfrm>
            <a:prstGeom prst="rect">
              <a:avLst/>
            </a:prstGeom>
          </p:spPr>
        </p:pic>
        <p:pic>
          <p:nvPicPr>
            <p:cNvPr id="19" name="Graphic 18" descr="Social network with solid fill">
              <a:extLst>
                <a:ext uri="{FF2B5EF4-FFF2-40B4-BE49-F238E27FC236}">
                  <a16:creationId xmlns:a16="http://schemas.microsoft.com/office/drawing/2014/main" id="{C9A0C6C4-052F-B104-0310-48AEEA84F1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22554" y="3807472"/>
              <a:ext cx="577026" cy="577026"/>
            </a:xfrm>
            <a:prstGeom prst="rect">
              <a:avLst/>
            </a:prstGeom>
          </p:spPr>
        </p:pic>
      </p:grpSp>
    </p:spTree>
    <p:extLst>
      <p:ext uri="{BB962C8B-B14F-4D97-AF65-F5344CB8AC3E}">
        <p14:creationId xmlns:p14="http://schemas.microsoft.com/office/powerpoint/2010/main" val="405091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EDC2-A187-37A3-2866-41EB533AA988}"/>
              </a:ext>
            </a:extLst>
          </p:cNvPr>
          <p:cNvSpPr>
            <a:spLocks noGrp="1"/>
          </p:cNvSpPr>
          <p:nvPr>
            <p:ph type="title"/>
          </p:nvPr>
        </p:nvSpPr>
        <p:spPr>
          <a:xfrm>
            <a:off x="1200836" y="739902"/>
            <a:ext cx="10515600" cy="567282"/>
          </a:xfrm>
        </p:spPr>
        <p:txBody>
          <a:bodyPr lIns="91440" tIns="45720" rIns="91440" bIns="45720" anchor="t"/>
          <a:lstStyle/>
          <a:p>
            <a:r>
              <a:rPr lang="en-US">
                <a:cs typeface="Calibri"/>
              </a:rPr>
              <a:t>Planning Timeline</a:t>
            </a:r>
            <a:endParaRPr lang="en-US"/>
          </a:p>
        </p:txBody>
      </p:sp>
      <p:sp>
        <p:nvSpPr>
          <p:cNvPr id="3" name="Slide Number Placeholder 2">
            <a:extLst>
              <a:ext uri="{FF2B5EF4-FFF2-40B4-BE49-F238E27FC236}">
                <a16:creationId xmlns:a16="http://schemas.microsoft.com/office/drawing/2014/main" id="{CC2DA0E8-0076-AA54-EEAA-A6CD6A6D2A97}"/>
              </a:ext>
            </a:extLst>
          </p:cNvPr>
          <p:cNvSpPr>
            <a:spLocks noGrp="1"/>
          </p:cNvSpPr>
          <p:nvPr>
            <p:ph type="sldNum" sz="quarter" idx="12"/>
          </p:nvPr>
        </p:nvSpPr>
        <p:spPr/>
        <p:txBody>
          <a:bodyPr/>
          <a:lstStyle/>
          <a:p>
            <a:fld id="{7EB18FBC-F55B-4E79-B5C7-46E309F80F32}" type="slidenum">
              <a:rPr lang="id-ID" smtClean="0"/>
              <a:t>5</a:t>
            </a:fld>
            <a:endParaRPr lang="id-ID"/>
          </a:p>
        </p:txBody>
      </p:sp>
      <p:sp>
        <p:nvSpPr>
          <p:cNvPr id="4" name="Date Placeholder 3">
            <a:extLst>
              <a:ext uri="{FF2B5EF4-FFF2-40B4-BE49-F238E27FC236}">
                <a16:creationId xmlns:a16="http://schemas.microsoft.com/office/drawing/2014/main" id="{0A41AC6F-92B3-B043-9A97-BF550652086E}"/>
              </a:ext>
            </a:extLst>
          </p:cNvPr>
          <p:cNvSpPr>
            <a:spLocks noGrp="1"/>
          </p:cNvSpPr>
          <p:nvPr>
            <p:ph type="dt" sz="half" idx="10"/>
          </p:nvPr>
        </p:nvSpPr>
        <p:spPr/>
        <p:txBody>
          <a:bodyPr/>
          <a:lstStyle/>
          <a:p>
            <a:fld id="{00DE92A0-D831-408A-996C-BF6827AE39C6}" type="datetime1">
              <a:rPr lang="en-US" smtClean="0"/>
              <a:t>6/17/2024</a:t>
            </a:fld>
            <a:endParaRPr lang="id-ID"/>
          </a:p>
        </p:txBody>
      </p:sp>
      <p:sp>
        <p:nvSpPr>
          <p:cNvPr id="5" name="Footer Placeholder 4">
            <a:extLst>
              <a:ext uri="{FF2B5EF4-FFF2-40B4-BE49-F238E27FC236}">
                <a16:creationId xmlns:a16="http://schemas.microsoft.com/office/drawing/2014/main" id="{538F18E9-347F-B4ED-A04B-15DB2BC996F0}"/>
              </a:ext>
            </a:extLst>
          </p:cNvPr>
          <p:cNvSpPr>
            <a:spLocks noGrp="1"/>
          </p:cNvSpPr>
          <p:nvPr>
            <p:ph type="ftr" sz="quarter" idx="3"/>
          </p:nvPr>
        </p:nvSpPr>
        <p:spPr/>
        <p:txBody>
          <a:bodyPr/>
          <a:lstStyle/>
          <a:p>
            <a:r>
              <a:rPr lang="en-US"/>
              <a:t>UNCLASSIFIED//FOR OFFICIAL USE ONLY</a:t>
            </a:r>
            <a:endParaRPr lang="id-ID"/>
          </a:p>
        </p:txBody>
      </p:sp>
      <p:pic>
        <p:nvPicPr>
          <p:cNvPr id="1026" name="Picture 2">
            <a:extLst>
              <a:ext uri="{FF2B5EF4-FFF2-40B4-BE49-F238E27FC236}">
                <a16:creationId xmlns:a16="http://schemas.microsoft.com/office/drawing/2014/main" id="{E7643EF5-FC4F-EA2D-6E47-D869EF05927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 t="3268" r="-129"/>
          <a:stretch/>
        </p:blipFill>
        <p:spPr bwMode="auto">
          <a:xfrm>
            <a:off x="2321951" y="1397487"/>
            <a:ext cx="7880066" cy="4930971"/>
          </a:xfrm>
          <a:prstGeom prst="rect">
            <a:avLst/>
          </a:prstGeom>
          <a:noFill/>
          <a:ln w="28575">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48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A6FB42-3518-D598-3442-8B0C6D577B28}"/>
              </a:ext>
            </a:extLst>
          </p:cNvPr>
          <p:cNvSpPr>
            <a:spLocks noGrp="1"/>
          </p:cNvSpPr>
          <p:nvPr>
            <p:ph type="body" idx="1"/>
          </p:nvPr>
        </p:nvSpPr>
        <p:spPr>
          <a:solidFill>
            <a:srgbClr val="38596B"/>
          </a:solidFill>
        </p:spPr>
        <p:txBody>
          <a:bodyPr/>
          <a:lstStyle/>
          <a:p>
            <a:endParaRPr lang="en-US">
              <a:solidFill>
                <a:srgbClr val="38596B"/>
              </a:solidFill>
            </a:endParaRPr>
          </a:p>
        </p:txBody>
      </p:sp>
      <p:sp>
        <p:nvSpPr>
          <p:cNvPr id="3" name="Slide Number Placeholder 2">
            <a:extLst>
              <a:ext uri="{FF2B5EF4-FFF2-40B4-BE49-F238E27FC236}">
                <a16:creationId xmlns:a16="http://schemas.microsoft.com/office/drawing/2014/main" id="{4331AEED-74C6-9798-CA20-AB979D3741F1}"/>
              </a:ext>
            </a:extLst>
          </p:cNvPr>
          <p:cNvSpPr>
            <a:spLocks noGrp="1"/>
          </p:cNvSpPr>
          <p:nvPr>
            <p:ph type="sldNum" sz="quarter" idx="12"/>
          </p:nvPr>
        </p:nvSpPr>
        <p:spPr/>
        <p:txBody>
          <a:bodyPr/>
          <a:lstStyle/>
          <a:p>
            <a:fld id="{7EB18FBC-F55B-4E79-B5C7-46E309F80F32}" type="slidenum">
              <a:rPr lang="id-ID" smtClean="0"/>
              <a:t>6</a:t>
            </a:fld>
            <a:endParaRPr lang="id-ID"/>
          </a:p>
        </p:txBody>
      </p:sp>
      <p:sp>
        <p:nvSpPr>
          <p:cNvPr id="5" name="Text Placeholder 4">
            <a:extLst>
              <a:ext uri="{FF2B5EF4-FFF2-40B4-BE49-F238E27FC236}">
                <a16:creationId xmlns:a16="http://schemas.microsoft.com/office/drawing/2014/main" id="{B356644B-DD67-0932-3C6F-BB6F5D992600}"/>
              </a:ext>
            </a:extLst>
          </p:cNvPr>
          <p:cNvSpPr>
            <a:spLocks noGrp="1"/>
          </p:cNvSpPr>
          <p:nvPr>
            <p:ph type="body" sz="quarter" idx="13"/>
          </p:nvPr>
        </p:nvSpPr>
        <p:spPr>
          <a:xfrm>
            <a:off x="923827" y="1352855"/>
            <a:ext cx="10350814" cy="2476760"/>
          </a:xfrm>
        </p:spPr>
        <p:txBody>
          <a:bodyPr lIns="91440" tIns="45720" rIns="91440" bIns="45720" anchor="b"/>
          <a:lstStyle/>
          <a:p>
            <a:pPr marL="0" indent="0">
              <a:buNone/>
            </a:pPr>
            <a:r>
              <a:rPr lang="en-US" sz="6000"/>
              <a:t>Critical Infrastructure Security and Resilience Program(CISRP) Implementation Plan </a:t>
            </a:r>
          </a:p>
        </p:txBody>
      </p:sp>
      <p:sp>
        <p:nvSpPr>
          <p:cNvPr id="7" name="Date Placeholder 6">
            <a:extLst>
              <a:ext uri="{FF2B5EF4-FFF2-40B4-BE49-F238E27FC236}">
                <a16:creationId xmlns:a16="http://schemas.microsoft.com/office/drawing/2014/main" id="{8A85C13C-87B9-5BB6-4EF4-DD0B4205C801}"/>
              </a:ext>
            </a:extLst>
          </p:cNvPr>
          <p:cNvSpPr>
            <a:spLocks noGrp="1"/>
          </p:cNvSpPr>
          <p:nvPr>
            <p:ph type="dt" sz="half" idx="10"/>
          </p:nvPr>
        </p:nvSpPr>
        <p:spPr/>
        <p:txBody>
          <a:bodyPr/>
          <a:lstStyle/>
          <a:p>
            <a:fld id="{CB398B19-3062-4C8E-832A-3C30FFCDD2DC}" type="datetime1">
              <a:rPr lang="en-US" smtClean="0"/>
              <a:t>6/17/2024</a:t>
            </a:fld>
            <a:endParaRPr lang="id-ID"/>
          </a:p>
        </p:txBody>
      </p:sp>
      <p:sp>
        <p:nvSpPr>
          <p:cNvPr id="8" name="Footer Placeholder 7">
            <a:extLst>
              <a:ext uri="{FF2B5EF4-FFF2-40B4-BE49-F238E27FC236}">
                <a16:creationId xmlns:a16="http://schemas.microsoft.com/office/drawing/2014/main" id="{A21111CC-3269-E5BA-B5EA-52FAB27DFAF6}"/>
              </a:ext>
            </a:extLst>
          </p:cNvPr>
          <p:cNvSpPr>
            <a:spLocks noGrp="1"/>
          </p:cNvSpPr>
          <p:nvPr>
            <p:ph type="ftr" sz="quarter" idx="3"/>
          </p:nvPr>
        </p:nvSpPr>
        <p:spPr/>
        <p:txBody>
          <a:bodyPr/>
          <a:lstStyle/>
          <a:p>
            <a:r>
              <a:rPr lang="en-US"/>
              <a:t>UNCLASSIFIED//FOR OFFICIAL USE ONLY</a:t>
            </a:r>
            <a:endParaRPr lang="id-ID"/>
          </a:p>
        </p:txBody>
      </p:sp>
    </p:spTree>
    <p:extLst>
      <p:ext uri="{BB962C8B-B14F-4D97-AF65-F5344CB8AC3E}">
        <p14:creationId xmlns:p14="http://schemas.microsoft.com/office/powerpoint/2010/main" val="257212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79FE-4645-68DD-8E92-B385C7AAB656}"/>
              </a:ext>
            </a:extLst>
          </p:cNvPr>
          <p:cNvSpPr>
            <a:spLocks noGrp="1"/>
          </p:cNvSpPr>
          <p:nvPr>
            <p:ph type="title"/>
          </p:nvPr>
        </p:nvSpPr>
        <p:spPr>
          <a:xfrm>
            <a:off x="175591" y="2793038"/>
            <a:ext cx="2511287" cy="1271924"/>
          </a:xfrm>
        </p:spPr>
        <p:txBody>
          <a:bodyPr/>
          <a:lstStyle/>
          <a:p>
            <a:r>
              <a:rPr lang="en-US"/>
              <a:t>Plan Overview</a:t>
            </a:r>
          </a:p>
        </p:txBody>
      </p:sp>
      <p:sp>
        <p:nvSpPr>
          <p:cNvPr id="3" name="Slide Number Placeholder 2">
            <a:extLst>
              <a:ext uri="{FF2B5EF4-FFF2-40B4-BE49-F238E27FC236}">
                <a16:creationId xmlns:a16="http://schemas.microsoft.com/office/drawing/2014/main" id="{706CCA67-9A0C-CDC6-E633-8F13AEEC3D82}"/>
              </a:ext>
            </a:extLst>
          </p:cNvPr>
          <p:cNvSpPr>
            <a:spLocks noGrp="1"/>
          </p:cNvSpPr>
          <p:nvPr>
            <p:ph type="sldNum" sz="quarter" idx="12"/>
          </p:nvPr>
        </p:nvSpPr>
        <p:spPr/>
        <p:txBody>
          <a:bodyPr/>
          <a:lstStyle/>
          <a:p>
            <a:fld id="{7EB18FBC-F55B-4E79-B5C7-46E309F80F32}" type="slidenum">
              <a:rPr lang="id-ID" smtClean="0"/>
              <a:t>7</a:t>
            </a:fld>
            <a:endParaRPr lang="id-ID"/>
          </a:p>
        </p:txBody>
      </p:sp>
      <p:sp>
        <p:nvSpPr>
          <p:cNvPr id="4" name="Date Placeholder 3">
            <a:extLst>
              <a:ext uri="{FF2B5EF4-FFF2-40B4-BE49-F238E27FC236}">
                <a16:creationId xmlns:a16="http://schemas.microsoft.com/office/drawing/2014/main" id="{4C1DDD69-C805-A334-1494-E6DE1BAF1001}"/>
              </a:ext>
            </a:extLst>
          </p:cNvPr>
          <p:cNvSpPr>
            <a:spLocks noGrp="1"/>
          </p:cNvSpPr>
          <p:nvPr>
            <p:ph type="dt" sz="half" idx="10"/>
          </p:nvPr>
        </p:nvSpPr>
        <p:spPr/>
        <p:txBody>
          <a:bodyPr/>
          <a:lstStyle/>
          <a:p>
            <a:fld id="{00DE92A0-D831-408A-996C-BF6827AE39C6}" type="datetime1">
              <a:rPr lang="en-US" smtClean="0"/>
              <a:t>6/17/2024</a:t>
            </a:fld>
            <a:endParaRPr lang="id-ID"/>
          </a:p>
        </p:txBody>
      </p:sp>
      <p:sp>
        <p:nvSpPr>
          <p:cNvPr id="5" name="Footer Placeholder 4">
            <a:extLst>
              <a:ext uri="{FF2B5EF4-FFF2-40B4-BE49-F238E27FC236}">
                <a16:creationId xmlns:a16="http://schemas.microsoft.com/office/drawing/2014/main" id="{6B503948-0B9B-68F2-EE89-CE891C2A1414}"/>
              </a:ext>
            </a:extLst>
          </p:cNvPr>
          <p:cNvSpPr>
            <a:spLocks noGrp="1"/>
          </p:cNvSpPr>
          <p:nvPr>
            <p:ph type="ftr" sz="quarter" idx="3"/>
          </p:nvPr>
        </p:nvSpPr>
        <p:spPr/>
        <p:txBody>
          <a:bodyPr/>
          <a:lstStyle/>
          <a:p>
            <a:r>
              <a:rPr lang="en-US"/>
              <a:t>UNCLASSIFIED//FOR OFFICIAL USE ONLY</a:t>
            </a:r>
            <a:endParaRPr lang="id-ID"/>
          </a:p>
        </p:txBody>
      </p:sp>
      <p:pic>
        <p:nvPicPr>
          <p:cNvPr id="6" name="Picture 5" descr="P1#y1">
            <a:extLst>
              <a:ext uri="{FF2B5EF4-FFF2-40B4-BE49-F238E27FC236}">
                <a16:creationId xmlns:a16="http://schemas.microsoft.com/office/drawing/2014/main" id="{33120EEE-9693-4B6F-7688-07F60B630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077" y="629939"/>
            <a:ext cx="4425810" cy="5726411"/>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3D827171-C452-2FD3-E595-40267A424C32}"/>
              </a:ext>
            </a:extLst>
          </p:cNvPr>
          <p:cNvPicPr>
            <a:picLocks noChangeAspect="1"/>
          </p:cNvPicPr>
          <p:nvPr/>
        </p:nvPicPr>
        <p:blipFill rotWithShape="1">
          <a:blip r:embed="rId4"/>
          <a:srcRect l="7411"/>
          <a:stretch/>
        </p:blipFill>
        <p:spPr>
          <a:xfrm>
            <a:off x="6432369" y="1104265"/>
            <a:ext cx="5656008" cy="48869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90897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9E448B-DB42-DAEE-A79E-683EF3B33562}"/>
              </a:ext>
            </a:extLst>
          </p:cNvPr>
          <p:cNvPicPr>
            <a:picLocks noChangeAspect="1"/>
          </p:cNvPicPr>
          <p:nvPr/>
        </p:nvPicPr>
        <p:blipFill rotWithShape="1">
          <a:blip r:embed="rId3"/>
          <a:srcRect r="4753"/>
          <a:stretch/>
        </p:blipFill>
        <p:spPr>
          <a:xfrm>
            <a:off x="7872804" y="808893"/>
            <a:ext cx="4251110" cy="4346390"/>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B99FA5DF-3758-C3DE-4F95-78C42BEC1BEC}"/>
              </a:ext>
            </a:extLst>
          </p:cNvPr>
          <p:cNvSpPr>
            <a:spLocks noGrp="1"/>
          </p:cNvSpPr>
          <p:nvPr>
            <p:ph type="sldNum" sz="quarter" idx="12"/>
          </p:nvPr>
        </p:nvSpPr>
        <p:spPr/>
        <p:txBody>
          <a:bodyPr/>
          <a:lstStyle/>
          <a:p>
            <a:fld id="{7EB18FBC-F55B-4E79-B5C7-46E309F80F32}" type="slidenum">
              <a:rPr lang="id-ID" smtClean="0"/>
              <a:t>8</a:t>
            </a:fld>
            <a:endParaRPr lang="id-ID"/>
          </a:p>
        </p:txBody>
      </p:sp>
      <p:sp>
        <p:nvSpPr>
          <p:cNvPr id="4" name="Title 3">
            <a:extLst>
              <a:ext uri="{FF2B5EF4-FFF2-40B4-BE49-F238E27FC236}">
                <a16:creationId xmlns:a16="http://schemas.microsoft.com/office/drawing/2014/main" id="{267375EB-D6F1-7691-CEFD-998ED64E210A}"/>
              </a:ext>
            </a:extLst>
          </p:cNvPr>
          <p:cNvSpPr>
            <a:spLocks noGrp="1"/>
          </p:cNvSpPr>
          <p:nvPr>
            <p:ph type="title"/>
          </p:nvPr>
        </p:nvSpPr>
        <p:spPr/>
        <p:txBody>
          <a:bodyPr/>
          <a:lstStyle/>
          <a:p>
            <a:r>
              <a:rPr lang="en-US"/>
              <a:t>Executive Summary</a:t>
            </a:r>
          </a:p>
        </p:txBody>
      </p:sp>
      <p:sp>
        <p:nvSpPr>
          <p:cNvPr id="5" name="Date Placeholder 4">
            <a:extLst>
              <a:ext uri="{FF2B5EF4-FFF2-40B4-BE49-F238E27FC236}">
                <a16:creationId xmlns:a16="http://schemas.microsoft.com/office/drawing/2014/main" id="{B73FE18A-7172-6F49-14A5-D5DC4EFB2374}"/>
              </a:ext>
            </a:extLst>
          </p:cNvPr>
          <p:cNvSpPr>
            <a:spLocks noGrp="1"/>
          </p:cNvSpPr>
          <p:nvPr>
            <p:ph type="dt" sz="half" idx="10"/>
          </p:nvPr>
        </p:nvSpPr>
        <p:spPr/>
        <p:txBody>
          <a:bodyPr/>
          <a:lstStyle/>
          <a:p>
            <a:fld id="{9133ECF3-A995-4E65-A4E3-0148C67B4D8A}" type="datetime1">
              <a:rPr lang="en-US" smtClean="0"/>
              <a:t>6/17/2024</a:t>
            </a:fld>
            <a:endParaRPr lang="id-ID"/>
          </a:p>
        </p:txBody>
      </p:sp>
      <p:sp>
        <p:nvSpPr>
          <p:cNvPr id="6" name="Footer Placeholder 5">
            <a:extLst>
              <a:ext uri="{FF2B5EF4-FFF2-40B4-BE49-F238E27FC236}">
                <a16:creationId xmlns:a16="http://schemas.microsoft.com/office/drawing/2014/main" id="{A527D50D-4F7E-0D75-175F-1A5C5D899BC2}"/>
              </a:ext>
            </a:extLst>
          </p:cNvPr>
          <p:cNvSpPr>
            <a:spLocks noGrp="1"/>
          </p:cNvSpPr>
          <p:nvPr>
            <p:ph type="ftr" sz="quarter" idx="3"/>
          </p:nvPr>
        </p:nvSpPr>
        <p:spPr/>
        <p:txBody>
          <a:bodyPr/>
          <a:lstStyle/>
          <a:p>
            <a:r>
              <a:rPr lang="en-US"/>
              <a:t>UNCLASSIFIED//FOR OFFICIAL USE ONLY</a:t>
            </a:r>
            <a:endParaRPr lang="id-ID"/>
          </a:p>
        </p:txBody>
      </p:sp>
      <p:graphicFrame>
        <p:nvGraphicFramePr>
          <p:cNvPr id="7" name="Diagram 6">
            <a:extLst>
              <a:ext uri="{FF2B5EF4-FFF2-40B4-BE49-F238E27FC236}">
                <a16:creationId xmlns:a16="http://schemas.microsoft.com/office/drawing/2014/main" id="{298C0DF0-2FDE-5FA0-C2C2-C4991A6E5E97}"/>
              </a:ext>
            </a:extLst>
          </p:cNvPr>
          <p:cNvGraphicFramePr/>
          <p:nvPr>
            <p:extLst>
              <p:ext uri="{D42A27DB-BD31-4B8C-83A1-F6EECF244321}">
                <p14:modId xmlns:p14="http://schemas.microsoft.com/office/powerpoint/2010/main" val="1562155891"/>
              </p:ext>
            </p:extLst>
          </p:nvPr>
        </p:nvGraphicFramePr>
        <p:xfrm>
          <a:off x="90267" y="1850324"/>
          <a:ext cx="7237927" cy="43463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CC5C9337-9EE9-9F5F-287E-0B781D319F5F}"/>
              </a:ext>
            </a:extLst>
          </p:cNvPr>
          <p:cNvPicPr>
            <a:picLocks noChangeAspect="1"/>
          </p:cNvPicPr>
          <p:nvPr/>
        </p:nvPicPr>
        <p:blipFill rotWithShape="1">
          <a:blip r:embed="rId9"/>
          <a:srcRect l="4135" r="-1"/>
          <a:stretch/>
        </p:blipFill>
        <p:spPr>
          <a:xfrm>
            <a:off x="7515764" y="2192522"/>
            <a:ext cx="4177379" cy="434639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6524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6186F1-247D-01BF-0880-1F51AEF988D4}"/>
              </a:ext>
            </a:extLst>
          </p:cNvPr>
          <p:cNvPicPr>
            <a:picLocks noChangeAspect="1"/>
          </p:cNvPicPr>
          <p:nvPr/>
        </p:nvPicPr>
        <p:blipFill rotWithShape="1">
          <a:blip r:embed="rId3"/>
          <a:srcRect l="3127" r="5322" b="4023"/>
          <a:stretch/>
        </p:blipFill>
        <p:spPr>
          <a:xfrm>
            <a:off x="7819438" y="924114"/>
            <a:ext cx="4372562" cy="3612718"/>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0261A08-D324-CA42-CCE6-34C1737E6812}"/>
              </a:ext>
            </a:extLst>
          </p:cNvPr>
          <p:cNvSpPr>
            <a:spLocks noGrp="1"/>
          </p:cNvSpPr>
          <p:nvPr>
            <p:ph type="sldNum" sz="quarter" idx="12"/>
          </p:nvPr>
        </p:nvSpPr>
        <p:spPr/>
        <p:txBody>
          <a:bodyPr/>
          <a:lstStyle/>
          <a:p>
            <a:fld id="{7EB18FBC-F55B-4E79-B5C7-46E309F80F32}" type="slidenum">
              <a:rPr lang="id-ID" smtClean="0"/>
              <a:t>9</a:t>
            </a:fld>
            <a:endParaRPr lang="id-ID"/>
          </a:p>
        </p:txBody>
      </p:sp>
      <p:sp>
        <p:nvSpPr>
          <p:cNvPr id="4" name="Title 3">
            <a:extLst>
              <a:ext uri="{FF2B5EF4-FFF2-40B4-BE49-F238E27FC236}">
                <a16:creationId xmlns:a16="http://schemas.microsoft.com/office/drawing/2014/main" id="{1758826E-D4D0-D63C-97B2-0BDABE4BDA9D}"/>
              </a:ext>
            </a:extLst>
          </p:cNvPr>
          <p:cNvSpPr>
            <a:spLocks noGrp="1"/>
          </p:cNvSpPr>
          <p:nvPr>
            <p:ph type="title"/>
          </p:nvPr>
        </p:nvSpPr>
        <p:spPr/>
        <p:txBody>
          <a:bodyPr/>
          <a:lstStyle/>
          <a:p>
            <a:r>
              <a:rPr lang="en-US"/>
              <a:t>Section 1: Introduction</a:t>
            </a:r>
          </a:p>
        </p:txBody>
      </p:sp>
      <p:sp>
        <p:nvSpPr>
          <p:cNvPr id="5" name="Date Placeholder 4">
            <a:extLst>
              <a:ext uri="{FF2B5EF4-FFF2-40B4-BE49-F238E27FC236}">
                <a16:creationId xmlns:a16="http://schemas.microsoft.com/office/drawing/2014/main" id="{030BB126-19BF-081C-714C-4AC62364B587}"/>
              </a:ext>
            </a:extLst>
          </p:cNvPr>
          <p:cNvSpPr>
            <a:spLocks noGrp="1"/>
          </p:cNvSpPr>
          <p:nvPr>
            <p:ph type="dt" sz="half" idx="10"/>
          </p:nvPr>
        </p:nvSpPr>
        <p:spPr/>
        <p:txBody>
          <a:bodyPr/>
          <a:lstStyle/>
          <a:p>
            <a:fld id="{9133ECF3-A995-4E65-A4E3-0148C67B4D8A}" type="datetime1">
              <a:rPr lang="en-US" smtClean="0"/>
              <a:t>6/17/2024</a:t>
            </a:fld>
            <a:endParaRPr lang="id-ID"/>
          </a:p>
        </p:txBody>
      </p:sp>
      <p:sp>
        <p:nvSpPr>
          <p:cNvPr id="6" name="Footer Placeholder 5">
            <a:extLst>
              <a:ext uri="{FF2B5EF4-FFF2-40B4-BE49-F238E27FC236}">
                <a16:creationId xmlns:a16="http://schemas.microsoft.com/office/drawing/2014/main" id="{3E71F86D-C66F-B1AD-EFA4-31232B969581}"/>
              </a:ext>
            </a:extLst>
          </p:cNvPr>
          <p:cNvSpPr>
            <a:spLocks noGrp="1"/>
          </p:cNvSpPr>
          <p:nvPr>
            <p:ph type="ftr" sz="quarter" idx="3"/>
          </p:nvPr>
        </p:nvSpPr>
        <p:spPr/>
        <p:txBody>
          <a:bodyPr/>
          <a:lstStyle/>
          <a:p>
            <a:r>
              <a:rPr lang="en-US"/>
              <a:t>UNCLASSIFIED//FOR OFFICIAL USE ONLY</a:t>
            </a:r>
            <a:endParaRPr lang="id-ID"/>
          </a:p>
        </p:txBody>
      </p:sp>
      <p:graphicFrame>
        <p:nvGraphicFramePr>
          <p:cNvPr id="8" name="Diagram 7">
            <a:extLst>
              <a:ext uri="{FF2B5EF4-FFF2-40B4-BE49-F238E27FC236}">
                <a16:creationId xmlns:a16="http://schemas.microsoft.com/office/drawing/2014/main" id="{EA02F915-CFE0-4338-6541-1B0327A2818C}"/>
              </a:ext>
            </a:extLst>
          </p:cNvPr>
          <p:cNvGraphicFramePr/>
          <p:nvPr>
            <p:extLst>
              <p:ext uri="{D42A27DB-BD31-4B8C-83A1-F6EECF244321}">
                <p14:modId xmlns:p14="http://schemas.microsoft.com/office/powerpoint/2010/main" val="3829598601"/>
              </p:ext>
            </p:extLst>
          </p:nvPr>
        </p:nvGraphicFramePr>
        <p:xfrm>
          <a:off x="0" y="1756363"/>
          <a:ext cx="7315200" cy="46079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AF6E118D-41D3-E156-51EC-912BD4D7BA73}"/>
              </a:ext>
            </a:extLst>
          </p:cNvPr>
          <p:cNvPicPr>
            <a:picLocks noChangeAspect="1"/>
          </p:cNvPicPr>
          <p:nvPr/>
        </p:nvPicPr>
        <p:blipFill rotWithShape="1">
          <a:blip r:embed="rId9"/>
          <a:srcRect l="2236" r="4847"/>
          <a:stretch/>
        </p:blipFill>
        <p:spPr>
          <a:xfrm>
            <a:off x="7315200" y="2037250"/>
            <a:ext cx="3832185" cy="450166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4884667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59CEAA"/>
      </a:lt2>
      <a:accent1>
        <a:srgbClr val="364561"/>
      </a:accent1>
      <a:accent2>
        <a:srgbClr val="38596B"/>
      </a:accent2>
      <a:accent3>
        <a:srgbClr val="3B6975"/>
      </a:accent3>
      <a:accent4>
        <a:srgbClr val="3D7D7D"/>
      </a:accent4>
      <a:accent5>
        <a:srgbClr val="3D8F87"/>
      </a:accent5>
      <a:accent6>
        <a:srgbClr val="40A18F"/>
      </a:accent6>
      <a:hlink>
        <a:srgbClr val="42B296"/>
      </a:hlink>
      <a:folHlink>
        <a:srgbClr val="4FBFA1"/>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59CEAA"/>
      </a:lt2>
      <a:accent1>
        <a:srgbClr val="364561"/>
      </a:accent1>
      <a:accent2>
        <a:srgbClr val="38596B"/>
      </a:accent2>
      <a:accent3>
        <a:srgbClr val="3B6975"/>
      </a:accent3>
      <a:accent4>
        <a:srgbClr val="3D7D7D"/>
      </a:accent4>
      <a:accent5>
        <a:srgbClr val="3D8F87"/>
      </a:accent5>
      <a:accent6>
        <a:srgbClr val="40A18F"/>
      </a:accent6>
      <a:hlink>
        <a:srgbClr val="42B296"/>
      </a:hlink>
      <a:folHlink>
        <a:srgbClr val="4FBFA1"/>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4E22C1CA19D34EAE5898A4345FF27E" ma:contentTypeVersion="16" ma:contentTypeDescription="Create a new document." ma:contentTypeScope="" ma:versionID="ba6f8b0c323ec03defea1d361169de71">
  <xsd:schema xmlns:xsd="http://www.w3.org/2001/XMLSchema" xmlns:xs="http://www.w3.org/2001/XMLSchema" xmlns:p="http://schemas.microsoft.com/office/2006/metadata/properties" xmlns:ns2="827c2eed-b00b-48e3-ade2-db739e251768" xmlns:ns3="7daf9e00-7c71-4b07-a94b-c4c4e60ea02e" xmlns:ns4="4494cc7c-873d-4c80-9650-25ed479db56e" targetNamespace="http://schemas.microsoft.com/office/2006/metadata/properties" ma:root="true" ma:fieldsID="b50c5eec610bf10cec12dcdfc92bfc0c" ns2:_="" ns3:_="" ns4:_="">
    <xsd:import namespace="827c2eed-b00b-48e3-ade2-db739e251768"/>
    <xsd:import namespace="7daf9e00-7c71-4b07-a94b-c4c4e60ea02e"/>
    <xsd:import namespace="4494cc7c-873d-4c80-9650-25ed479db5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lcf76f155ced4ddcb4097134ff3c332f" minOccurs="0"/>
                <xsd:element ref="ns4: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c2eed-b00b-48e3-ade2-db739e2517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c0b7209-8b30-4d9f-9476-6b035fe2b63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af9e00-7c71-4b07-a94b-c4c4e60ea02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94cc7c-873d-4c80-9650-25ed479db56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ec113cc-20d9-45c3-9265-b7f5b13e6f8e}" ma:internalName="TaxCatchAll" ma:showField="CatchAllData" ma:web="7daf9e00-7c71-4b07-a94b-c4c4e60ea0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7c2eed-b00b-48e3-ade2-db739e251768">
      <Terms xmlns="http://schemas.microsoft.com/office/infopath/2007/PartnerControls"/>
    </lcf76f155ced4ddcb4097134ff3c332f>
    <TaxCatchAll xmlns="4494cc7c-873d-4c80-9650-25ed479db56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46D335-BF12-4B0C-A245-94C592E9F48B}"/>
</file>

<file path=customXml/itemProps2.xml><?xml version="1.0" encoding="utf-8"?>
<ds:datastoreItem xmlns:ds="http://schemas.openxmlformats.org/officeDocument/2006/customXml" ds:itemID="{2878C6C7-A10F-4760-B7AC-6FA5416052E7}">
  <ds:schemaRefs>
    <ds:schemaRef ds:uri="http://schemas.microsoft.com/office/2006/metadata/properties"/>
    <ds:schemaRef ds:uri="http://www.w3.org/XML/1998/namespace"/>
    <ds:schemaRef ds:uri="http://purl.org/dc/dcmitype/"/>
    <ds:schemaRef ds:uri="http://purl.org/dc/terms/"/>
    <ds:schemaRef ds:uri="http://schemas.openxmlformats.org/package/2006/metadata/core-properties"/>
    <ds:schemaRef ds:uri="http://schemas.microsoft.com/office/2006/documentManagement/types"/>
    <ds:schemaRef ds:uri="2c954918-312d-48a2-b9cd-5af0f8b28a61"/>
    <ds:schemaRef ds:uri="ff959da9-cb5a-4484-906f-cf1ac5ff1f52"/>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1C54017C-1C23-41D0-A483-CD2C1FE84F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TotalTime>
  <Words>4179</Words>
  <Application>Microsoft Office PowerPoint</Application>
  <PresentationFormat>Widescreen</PresentationFormat>
  <Paragraphs>418</Paragraphs>
  <Slides>31</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Baskerville Old Face</vt:lpstr>
      <vt:lpstr>Calibri</vt:lpstr>
      <vt:lpstr>CollectionFree</vt:lpstr>
      <vt:lpstr>Merriweather Sans</vt:lpstr>
      <vt:lpstr>Montserrat Light</vt:lpstr>
      <vt:lpstr>Poppins</vt:lpstr>
      <vt:lpstr>Segoe UI</vt:lpstr>
      <vt:lpstr>Times New Roman</vt:lpstr>
      <vt:lpstr>Office Theme</vt:lpstr>
      <vt:lpstr>1_Office Theme</vt:lpstr>
      <vt:lpstr>PowerPoint Presentation</vt:lpstr>
      <vt:lpstr>Agenda</vt:lpstr>
      <vt:lpstr>Project Scope</vt:lpstr>
      <vt:lpstr>OHS Priority Sectors</vt:lpstr>
      <vt:lpstr>Planning Timeline</vt:lpstr>
      <vt:lpstr>PowerPoint Presentation</vt:lpstr>
      <vt:lpstr>Plan Overview</vt:lpstr>
      <vt:lpstr>Executive Summary</vt:lpstr>
      <vt:lpstr>Section 1: Introduction</vt:lpstr>
      <vt:lpstr>Section 2: Methodology and Planning Process</vt:lpstr>
      <vt:lpstr>Section 3: Critical Infrastructure Resilience Strategy Implementation Goals</vt:lpstr>
      <vt:lpstr>Goal 1: Mitigate Vulnerabilities in Critical Infrastructure</vt:lpstr>
      <vt:lpstr>Goal 2: Reduce threat exposure for critical facilities  </vt:lpstr>
      <vt:lpstr>Goal 3: Plan for resilient restoration of Critical Infrastructure </vt:lpstr>
      <vt:lpstr>Goal 4: Establish Mechanisms for incorporating resilience into planning</vt:lpstr>
      <vt:lpstr>Appendix A:  Implementing Partners and Identified Potential Collaborators</vt:lpstr>
      <vt:lpstr>RASCI Definitions</vt:lpstr>
      <vt:lpstr>Goal 1 RAM</vt:lpstr>
      <vt:lpstr>Goal 2 RAM</vt:lpstr>
      <vt:lpstr>Goal 3 RAM</vt:lpstr>
      <vt:lpstr>Goal 4 RAM</vt:lpstr>
      <vt:lpstr>Identified Potential Collaborators</vt:lpstr>
      <vt:lpstr>Appendix B: Acronyms    Appendix C:  Key Terms</vt:lpstr>
      <vt:lpstr>Appendix D: Stakeholder Engagement</vt:lpstr>
      <vt:lpstr>Appendix D: Working Group Meetings</vt:lpstr>
      <vt:lpstr>Appendix D: Working Group Meetings</vt:lpstr>
      <vt:lpstr>Appendix E: References</vt:lpstr>
      <vt:lpstr>Appendix F: Plan Maintenance</vt:lpstr>
      <vt:lpstr>Call to Action</vt:lpstr>
      <vt:lpstr>Open Discussion/Questions</vt:lpstr>
      <vt:lpstr>Critical Infrastructure Security And Resilience Workshop V2.0 Project Concepts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Michael Covert</cp:lastModifiedBy>
  <cp:revision>16</cp:revision>
  <dcterms:created xsi:type="dcterms:W3CDTF">2019-10-12T13:48:57Z</dcterms:created>
  <dcterms:modified xsi:type="dcterms:W3CDTF">2024-06-18T02:53:13Z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0x010100CB4E22C1CA19D34EAE5898A4345FF27E</vt:lpwstr>
  </property>
  <property fmtid="{D5CDD505-2E9C-101B-9397-08002B2CF9AE}" pid="3" name="MediaServiceImageTags">
    <vt:lpwstr/>
  </property>
</Properties>
</file>